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9.xml" ContentType="application/vnd.openxmlformats-officedocument.presentationml.slide+xml"/>
  <Override PartName="/ppt/slides/slide1.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s/slide24.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slideMasters/slideMaster2.xml" ContentType="application/vnd.openxmlformats-officedocument.presentationml.slideMaster+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notesSlides/notesSlide16.xml" ContentType="application/vnd.openxmlformats-officedocument.presentationml.notesSlid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58.xml" ContentType="application/vnd.openxmlformats-officedocument.presentationml.slideLayout+xml"/>
  <Override PartName="/ppt/slideLayouts/slideLayout52.xml" ContentType="application/vnd.openxmlformats-officedocument.presentationml.slideLayout+xml"/>
  <Override PartName="/ppt/slideLayouts/slideLayout60.xml" ContentType="application/vnd.openxmlformats-officedocument.presentationml.slideLayout+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4.xml" ContentType="application/vnd.openxmlformats-officedocument.presentationml.notesSlide+xml"/>
  <Override PartName="/ppt/slideLayouts/slideLayout59.xml" ContentType="application/vnd.openxmlformats-officedocument.presentationml.slideLayout+xml"/>
  <Override PartName="/ppt/notesSlides/notesSlide1.xml" ContentType="application/vnd.openxmlformats-officedocument.presentationml.notesSlide+xml"/>
  <Override PartName="/ppt/slideLayouts/slideLayout63.xml" ContentType="application/vnd.openxmlformats-officedocument.presentationml.slideLayout+xml"/>
  <Override PartName="/ppt/notesSlides/notesSlide2.xml" ContentType="application/vnd.openxmlformats-officedocument.presentationml.notesSlide+xml"/>
  <Override PartName="/ppt/slideLayouts/slideLayout62.xml" ContentType="application/vnd.openxmlformats-officedocument.presentationml.slideLayout+xml"/>
  <Override PartName="/ppt/notesSlides/notesSlide3.xml" ContentType="application/vnd.openxmlformats-officedocument.presentationml.notesSlide+xml"/>
  <Override PartName="/ppt/slideLayouts/slideLayout6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diagrams/colors2.xml" ContentType="application/vnd.openxmlformats-officedocument.drawingml.diagramColors+xml"/>
  <Override PartName="/ppt/diagrams/drawing2.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layout1.xml" ContentType="application/vnd.openxmlformats-officedocument.drawingml.diagramLayout+xml"/>
  <Override PartName="/ppt/diagrams/colors1.xml" ContentType="application/vnd.openxmlformats-officedocument.drawingml.diagramColors+xml"/>
  <Override PartName="/ppt/commentAuthors.xml" ContentType="application/vnd.openxmlformats-officedocument.presentationml.commentAuthors+xml"/>
  <Override PartName="/ppt/diagrams/quickStyle1.xml" ContentType="application/vnd.openxmlformats-officedocument.drawingml.diagramStyle+xml"/>
  <Override PartName="/ppt/diagrams/drawing1.xml" ContentType="application/vnd.ms-office.drawingml.diagramDrawing+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 id="2147483935" r:id="rId2"/>
  </p:sldMasterIdLst>
  <p:notesMasterIdLst>
    <p:notesMasterId r:id="rId32"/>
  </p:notesMasterIdLst>
  <p:handoutMasterIdLst>
    <p:handoutMasterId r:id="rId33"/>
  </p:handoutMasterIdLst>
  <p:sldIdLst>
    <p:sldId id="338" r:id="rId3"/>
    <p:sldId id="339" r:id="rId4"/>
    <p:sldId id="340" r:id="rId5"/>
    <p:sldId id="341" r:id="rId6"/>
    <p:sldId id="342" r:id="rId7"/>
    <p:sldId id="343" r:id="rId8"/>
    <p:sldId id="344" r:id="rId9"/>
    <p:sldId id="331" r:id="rId10"/>
    <p:sldId id="370" r:id="rId11"/>
    <p:sldId id="371" r:id="rId12"/>
    <p:sldId id="372" r:id="rId13"/>
    <p:sldId id="373" r:id="rId14"/>
    <p:sldId id="374" r:id="rId15"/>
    <p:sldId id="318" r:id="rId16"/>
    <p:sldId id="328" r:id="rId17"/>
    <p:sldId id="329" r:id="rId18"/>
    <p:sldId id="309" r:id="rId19"/>
    <p:sldId id="360" r:id="rId20"/>
    <p:sldId id="361" r:id="rId21"/>
    <p:sldId id="362" r:id="rId22"/>
    <p:sldId id="363" r:id="rId23"/>
    <p:sldId id="364" r:id="rId24"/>
    <p:sldId id="365" r:id="rId25"/>
    <p:sldId id="366" r:id="rId26"/>
    <p:sldId id="367" r:id="rId27"/>
    <p:sldId id="368" r:id="rId28"/>
    <p:sldId id="369" r:id="rId29"/>
    <p:sldId id="346" r:id="rId30"/>
    <p:sldId id="359" r:id="rId3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96D8BC8F-A14D-432A-AC16-9226E21974B3}">
          <p14:sldIdLst>
            <p14:sldId id="338"/>
            <p14:sldId id="339"/>
            <p14:sldId id="340"/>
            <p14:sldId id="341"/>
            <p14:sldId id="342"/>
            <p14:sldId id="343"/>
            <p14:sldId id="344"/>
            <p14:sldId id="331"/>
            <p14:sldId id="370"/>
            <p14:sldId id="371"/>
            <p14:sldId id="372"/>
            <p14:sldId id="373"/>
            <p14:sldId id="374"/>
            <p14:sldId id="318"/>
            <p14:sldId id="328"/>
            <p14:sldId id="329"/>
            <p14:sldId id="309"/>
            <p14:sldId id="360"/>
            <p14:sldId id="361"/>
            <p14:sldId id="362"/>
            <p14:sldId id="363"/>
            <p14:sldId id="364"/>
            <p14:sldId id="365"/>
            <p14:sldId id="366"/>
            <p14:sldId id="367"/>
            <p14:sldId id="368"/>
            <p14:sldId id="369"/>
            <p14:sldId id="346"/>
            <p14:sldId id="359"/>
          </p14:sldIdLst>
        </p14:section>
        <p14:section name="Backup" id="{9E2F0B9A-2656-4B8E-9626-661A3D7C1A1F}">
          <p14:sldIdLst/>
        </p14:section>
      </p14:sectionLst>
    </p:ext>
    <p:ext uri="{EFAFB233-063F-42B5-8137-9DF3F51BA10A}">
      <p15:sldGuideLst xmlns:p15="http://schemas.microsoft.com/office/powerpoint/2012/main">
        <p15:guide id="1" orient="horz" pos="307">
          <p15:clr>
            <a:srgbClr val="A4A3A4"/>
          </p15:clr>
        </p15:guide>
        <p15:guide id="2" orient="horz" pos="3053">
          <p15:clr>
            <a:srgbClr val="A4A3A4"/>
          </p15:clr>
        </p15:guide>
        <p15:guide id="3" pos="2741">
          <p15:clr>
            <a:srgbClr val="A4A3A4"/>
          </p15:clr>
        </p15:guide>
        <p15:guide id="4" pos="2453">
          <p15:clr>
            <a:srgbClr val="A4A3A4"/>
          </p15:clr>
        </p15:guide>
        <p15:guide id="5" pos="5558">
          <p15:clr>
            <a:srgbClr val="A4A3A4"/>
          </p15:clr>
        </p15:guide>
        <p15:guide id="6" pos="39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84CC"/>
    <a:srgbClr val="0771AA"/>
    <a:srgbClr val="58595B"/>
    <a:srgbClr val="95B2D3"/>
    <a:srgbClr val="4B94D4"/>
    <a:srgbClr val="72A2D2"/>
    <a:srgbClr val="248AD7"/>
    <a:srgbClr val="137EC2"/>
    <a:srgbClr val="0D4EB8"/>
    <a:srgbClr val="1F59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81719" autoAdjust="0"/>
  </p:normalViewPr>
  <p:slideViewPr>
    <p:cSldViewPr snapToGrid="0" snapToObjects="1" showGuides="1">
      <p:cViewPr varScale="1">
        <p:scale>
          <a:sx n="78" d="100"/>
          <a:sy n="78" d="100"/>
        </p:scale>
        <p:origin x="490" y="72"/>
      </p:cViewPr>
      <p:guideLst>
        <p:guide orient="horz" pos="307"/>
        <p:guide orient="horz" pos="3053"/>
        <p:guide pos="2741"/>
        <p:guide pos="2453"/>
        <p:guide pos="5558"/>
        <p:guide pos="3998"/>
      </p:guideLst>
    </p:cSldViewPr>
  </p:slideViewPr>
  <p:notesTextViewPr>
    <p:cViewPr>
      <p:scale>
        <a:sx n="100" d="100"/>
        <a:sy n="100" d="100"/>
      </p:scale>
      <p:origin x="0" y="0"/>
    </p:cViewPr>
  </p:notesTextViewPr>
  <p:sorterViewPr>
    <p:cViewPr>
      <p:scale>
        <a:sx n="206" d="100"/>
        <a:sy n="20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ustomXml" Target="../customXml/item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C24C8-7AE5-4B31-8BC9-29DB15D50D08}" type="doc">
      <dgm:prSet loTypeId="urn:microsoft.com/office/officeart/2005/8/layout/bList2" loCatId="list" qsTypeId="urn:microsoft.com/office/officeart/2005/8/quickstyle/simple5" qsCatId="simple" csTypeId="urn:microsoft.com/office/officeart/2005/8/colors/accent3_1" csCatId="accent3" phldr="1"/>
      <dgm:spPr/>
      <dgm:t>
        <a:bodyPr/>
        <a:lstStyle/>
        <a:p>
          <a:endParaRPr lang="en-US"/>
        </a:p>
      </dgm:t>
    </dgm:pt>
    <dgm:pt modelId="{4C3560C2-2677-473F-9064-10F6370668CC}">
      <dgm:prSet phldrT="[Text]" custT="1"/>
      <dgm:spPr/>
      <dgm:t>
        <a:bodyPr/>
        <a:lstStyle/>
        <a:p>
          <a:pPr algn="ctr"/>
          <a:r>
            <a:rPr lang="en-US" sz="1200" b="1" dirty="0" smtClean="0"/>
            <a:t>Automation</a:t>
          </a:r>
          <a:endParaRPr lang="en-US" sz="1200" b="1" dirty="0"/>
        </a:p>
      </dgm:t>
    </dgm:pt>
    <dgm:pt modelId="{87EB23F1-CE7A-459C-92AC-14E70B6ADA41}" type="parTrans" cxnId="{E8618A06-1875-415C-92B6-8AD41AA554A0}">
      <dgm:prSet/>
      <dgm:spPr/>
      <dgm:t>
        <a:bodyPr/>
        <a:lstStyle/>
        <a:p>
          <a:endParaRPr lang="en-US" sz="2800"/>
        </a:p>
      </dgm:t>
    </dgm:pt>
    <dgm:pt modelId="{A0DF3BB1-856A-4910-8099-17BFED612D70}" type="sibTrans" cxnId="{E8618A06-1875-415C-92B6-8AD41AA554A0}">
      <dgm:prSet/>
      <dgm:spPr/>
      <dgm:t>
        <a:bodyPr/>
        <a:lstStyle/>
        <a:p>
          <a:endParaRPr lang="en-US" sz="2800"/>
        </a:p>
      </dgm:t>
    </dgm:pt>
    <dgm:pt modelId="{5D4EC6C1-3ADD-441A-AC09-0A5A3287EECF}">
      <dgm:prSet phldrT="[Text]" custT="1"/>
      <dgm:spPr>
        <a:solidFill>
          <a:srgbClr val="0771AA"/>
        </a:solidFill>
      </dgm:spPr>
      <dgm:t>
        <a:bodyPr/>
        <a:lstStyle/>
        <a:p>
          <a:r>
            <a:rPr lang="en-US" sz="1200" b="1" dirty="0" smtClean="0">
              <a:solidFill>
                <a:schemeClr val="bg1"/>
              </a:solidFill>
            </a:rPr>
            <a:t>An automated approach is needed for scalability</a:t>
          </a:r>
          <a:endParaRPr lang="en-US" sz="1200" dirty="0">
            <a:solidFill>
              <a:schemeClr val="bg1"/>
            </a:solidFill>
          </a:endParaRPr>
        </a:p>
      </dgm:t>
    </dgm:pt>
    <dgm:pt modelId="{AEE998C6-9143-48A8-A433-A5B1DBF61BF3}" type="parTrans" cxnId="{38BF7CD2-C2E1-4422-9C6C-F6C1AA7332DB}">
      <dgm:prSet/>
      <dgm:spPr/>
      <dgm:t>
        <a:bodyPr/>
        <a:lstStyle/>
        <a:p>
          <a:endParaRPr lang="en-US" sz="2800"/>
        </a:p>
      </dgm:t>
    </dgm:pt>
    <dgm:pt modelId="{A62904BF-AB97-4032-B94C-1A0073F165C1}" type="sibTrans" cxnId="{38BF7CD2-C2E1-4422-9C6C-F6C1AA7332DB}">
      <dgm:prSet/>
      <dgm:spPr/>
      <dgm:t>
        <a:bodyPr/>
        <a:lstStyle/>
        <a:p>
          <a:endParaRPr lang="en-US" sz="2800"/>
        </a:p>
      </dgm:t>
    </dgm:pt>
    <dgm:pt modelId="{C3C43D8C-43A1-4DCB-ACC1-3E3E5DCEBEE6}">
      <dgm:prSet phldrT="[Text]" custT="1"/>
      <dgm:spPr/>
      <dgm:t>
        <a:bodyPr/>
        <a:lstStyle/>
        <a:p>
          <a:r>
            <a:rPr lang="en-US" sz="1200" b="1" dirty="0" smtClean="0"/>
            <a:t>Remote Validation</a:t>
          </a:r>
          <a:endParaRPr lang="en-US" sz="1200" b="1" dirty="0"/>
        </a:p>
      </dgm:t>
    </dgm:pt>
    <dgm:pt modelId="{B1B3011D-277B-48C8-97C1-ACF71F232BA4}" type="parTrans" cxnId="{4F08C8CB-A275-488A-B728-A0CCB81EA7B2}">
      <dgm:prSet/>
      <dgm:spPr/>
      <dgm:t>
        <a:bodyPr/>
        <a:lstStyle/>
        <a:p>
          <a:endParaRPr lang="en-US" sz="2800"/>
        </a:p>
      </dgm:t>
    </dgm:pt>
    <dgm:pt modelId="{B5F5B342-4FB4-437B-BD99-9233435738AE}" type="sibTrans" cxnId="{4F08C8CB-A275-488A-B728-A0CCB81EA7B2}">
      <dgm:prSet/>
      <dgm:spPr/>
      <dgm:t>
        <a:bodyPr/>
        <a:lstStyle/>
        <a:p>
          <a:endParaRPr lang="en-US" sz="2800"/>
        </a:p>
      </dgm:t>
    </dgm:pt>
    <dgm:pt modelId="{37B4109C-D32E-4C12-A169-7D7D63F0E827}">
      <dgm:prSet phldrT="[Text]" custT="1"/>
      <dgm:spPr>
        <a:solidFill>
          <a:srgbClr val="0771AA"/>
        </a:solidFill>
      </dgm:spPr>
      <dgm:t>
        <a:bodyPr/>
        <a:lstStyle/>
        <a:p>
          <a:r>
            <a:rPr lang="en-US" sz="1200" b="1" dirty="0" smtClean="0">
              <a:solidFill>
                <a:schemeClr val="bg1"/>
              </a:solidFill>
            </a:rPr>
            <a:t>On premise or via a validation authority</a:t>
          </a:r>
          <a:endParaRPr lang="en-US" sz="1200" dirty="0">
            <a:solidFill>
              <a:schemeClr val="bg1"/>
            </a:solidFill>
          </a:endParaRPr>
        </a:p>
      </dgm:t>
    </dgm:pt>
    <dgm:pt modelId="{F335E14C-6FD1-4A4A-BD2A-BECD7E7D790B}" type="parTrans" cxnId="{2202D13C-038E-4A98-950E-3997D6393B5A}">
      <dgm:prSet/>
      <dgm:spPr/>
      <dgm:t>
        <a:bodyPr/>
        <a:lstStyle/>
        <a:p>
          <a:endParaRPr lang="en-US" sz="2800"/>
        </a:p>
      </dgm:t>
    </dgm:pt>
    <dgm:pt modelId="{12236396-30C3-4063-97C4-149E496DF8C1}" type="sibTrans" cxnId="{2202D13C-038E-4A98-950E-3997D6393B5A}">
      <dgm:prSet/>
      <dgm:spPr/>
      <dgm:t>
        <a:bodyPr/>
        <a:lstStyle/>
        <a:p>
          <a:endParaRPr lang="en-US" sz="2800"/>
        </a:p>
      </dgm:t>
    </dgm:pt>
    <dgm:pt modelId="{E85AACFB-14C6-4BAA-8B4C-D1AA4AD3E00D}">
      <dgm:prSet phldrT="[Text]" custT="1"/>
      <dgm:spPr/>
      <dgm:t>
        <a:bodyPr/>
        <a:lstStyle/>
        <a:p>
          <a:r>
            <a:rPr lang="en-US" sz="1200" b="1" dirty="0" smtClean="0"/>
            <a:t>Extensibility</a:t>
          </a:r>
          <a:endParaRPr lang="en-US" sz="1200" b="1" dirty="0"/>
        </a:p>
      </dgm:t>
    </dgm:pt>
    <dgm:pt modelId="{CD6B1091-5A4F-41B4-8550-3E5EF6072FB0}" type="parTrans" cxnId="{B7E59F7D-DA8D-4D9B-A7BC-0FBBF0AFC90D}">
      <dgm:prSet/>
      <dgm:spPr/>
      <dgm:t>
        <a:bodyPr/>
        <a:lstStyle/>
        <a:p>
          <a:endParaRPr lang="en-US" sz="2800"/>
        </a:p>
      </dgm:t>
    </dgm:pt>
    <dgm:pt modelId="{1056252F-7E9C-47CF-AF7C-F5B542B62198}" type="sibTrans" cxnId="{B7E59F7D-DA8D-4D9B-A7BC-0FBBF0AFC90D}">
      <dgm:prSet/>
      <dgm:spPr/>
      <dgm:t>
        <a:bodyPr/>
        <a:lstStyle/>
        <a:p>
          <a:endParaRPr lang="en-US" sz="2800"/>
        </a:p>
      </dgm:t>
    </dgm:pt>
    <dgm:pt modelId="{7D75E020-8FF1-4A5A-8405-C29F752A36F3}">
      <dgm:prSet phldrT="[Text]" custT="1"/>
      <dgm:spPr>
        <a:solidFill>
          <a:srgbClr val="0771AA"/>
        </a:solidFill>
      </dgm:spPr>
      <dgm:t>
        <a:bodyPr/>
        <a:lstStyle/>
        <a:p>
          <a:r>
            <a:rPr lang="en-US" sz="1200" b="1" dirty="0" smtClean="0">
              <a:solidFill>
                <a:schemeClr val="bg1"/>
              </a:solidFill>
            </a:rPr>
            <a:t>Phased delivery</a:t>
          </a:r>
          <a:endParaRPr lang="en-US" sz="1200" dirty="0">
            <a:solidFill>
              <a:schemeClr val="bg1"/>
            </a:solidFill>
          </a:endParaRPr>
        </a:p>
      </dgm:t>
    </dgm:pt>
    <dgm:pt modelId="{A9335CC1-3F6C-434E-A992-2C2727A4BD65}" type="parTrans" cxnId="{5F0E2C23-C772-4D90-BAC3-958C089975C6}">
      <dgm:prSet/>
      <dgm:spPr/>
      <dgm:t>
        <a:bodyPr/>
        <a:lstStyle/>
        <a:p>
          <a:endParaRPr lang="en-US" sz="2800"/>
        </a:p>
      </dgm:t>
    </dgm:pt>
    <dgm:pt modelId="{6B4D7D51-41A9-4CCC-AE33-12CE2997008C}" type="sibTrans" cxnId="{5F0E2C23-C772-4D90-BAC3-958C089975C6}">
      <dgm:prSet/>
      <dgm:spPr/>
      <dgm:t>
        <a:bodyPr/>
        <a:lstStyle/>
        <a:p>
          <a:endParaRPr lang="en-US" sz="2800"/>
        </a:p>
      </dgm:t>
    </dgm:pt>
    <dgm:pt modelId="{2D6849E6-7641-44A2-9931-C8403D3C5894}">
      <dgm:prSet phldrT="[Text]" custT="1"/>
      <dgm:spPr/>
      <dgm:t>
        <a:bodyPr/>
        <a:lstStyle/>
        <a:p>
          <a:r>
            <a:rPr lang="en-US" sz="1200" b="1" dirty="0" smtClean="0"/>
            <a:t>3</a:t>
          </a:r>
          <a:r>
            <a:rPr lang="en-US" sz="1200" b="1" baseline="30000" dirty="0" smtClean="0"/>
            <a:t>rd</a:t>
          </a:r>
          <a:r>
            <a:rPr lang="en-US" sz="1200" b="1" dirty="0" smtClean="0"/>
            <a:t> Party Verification</a:t>
          </a:r>
          <a:endParaRPr lang="en-US" sz="1200" b="1" dirty="0"/>
        </a:p>
      </dgm:t>
    </dgm:pt>
    <dgm:pt modelId="{C41B7B3B-A79E-4D24-A81B-F45AC422384A}" type="parTrans" cxnId="{FBD8BC0F-FDF0-45E5-9C66-E13C8868E13D}">
      <dgm:prSet/>
      <dgm:spPr/>
      <dgm:t>
        <a:bodyPr/>
        <a:lstStyle/>
        <a:p>
          <a:endParaRPr lang="en-US" sz="2800"/>
        </a:p>
      </dgm:t>
    </dgm:pt>
    <dgm:pt modelId="{DB592545-2BF9-4101-8249-A1AF4675400F}" type="sibTrans" cxnId="{FBD8BC0F-FDF0-45E5-9C66-E13C8868E13D}">
      <dgm:prSet/>
      <dgm:spPr/>
      <dgm:t>
        <a:bodyPr/>
        <a:lstStyle/>
        <a:p>
          <a:endParaRPr lang="en-US" sz="2800"/>
        </a:p>
      </dgm:t>
    </dgm:pt>
    <dgm:pt modelId="{408BA0E7-3AF0-4396-9438-204C674750E0}">
      <dgm:prSet phldrT="[Text]" custT="1"/>
      <dgm:spPr/>
      <dgm:t>
        <a:bodyPr/>
        <a:lstStyle/>
        <a:p>
          <a:r>
            <a:rPr lang="en-US" sz="1200" b="1" dirty="0" smtClean="0"/>
            <a:t>Product Coverage</a:t>
          </a:r>
          <a:endParaRPr lang="en-US" sz="1200" b="1" dirty="0"/>
        </a:p>
      </dgm:t>
    </dgm:pt>
    <dgm:pt modelId="{5D6E1F3F-A673-4F21-9317-64E3F4784FC4}" type="parTrans" cxnId="{DBA02F52-5335-438E-9268-CEA9BCD70051}">
      <dgm:prSet/>
      <dgm:spPr/>
      <dgm:t>
        <a:bodyPr/>
        <a:lstStyle/>
        <a:p>
          <a:endParaRPr lang="en-US" sz="2800"/>
        </a:p>
      </dgm:t>
    </dgm:pt>
    <dgm:pt modelId="{BE00BA06-8E78-45B4-A96A-1AA4F8CCAD7D}" type="sibTrans" cxnId="{DBA02F52-5335-438E-9268-CEA9BCD70051}">
      <dgm:prSet/>
      <dgm:spPr/>
      <dgm:t>
        <a:bodyPr/>
        <a:lstStyle/>
        <a:p>
          <a:endParaRPr lang="en-US" sz="2800"/>
        </a:p>
      </dgm:t>
    </dgm:pt>
    <dgm:pt modelId="{33F2C007-96DF-420C-B83A-B2A5DA66EC00}">
      <dgm:prSet phldrT="[Text]" custT="1"/>
      <dgm:spPr>
        <a:solidFill>
          <a:srgbClr val="0771AA"/>
        </a:solidFill>
      </dgm:spPr>
      <dgm:t>
        <a:bodyPr/>
        <a:lstStyle/>
        <a:p>
          <a:r>
            <a:rPr lang="en-US" sz="1200" b="1" dirty="0" smtClean="0">
              <a:solidFill>
                <a:schemeClr val="bg1"/>
              </a:solidFill>
            </a:rPr>
            <a:t>Simple Protocol can work with any crypto implementation that has access to HTTP</a:t>
          </a:r>
          <a:endParaRPr lang="en-US" sz="1200" b="1" dirty="0">
            <a:solidFill>
              <a:schemeClr val="bg1"/>
            </a:solidFill>
          </a:endParaRPr>
        </a:p>
      </dgm:t>
    </dgm:pt>
    <dgm:pt modelId="{549010C7-6C9D-4379-B7A7-022D9D86D151}" type="sibTrans" cxnId="{6C4C6C72-30AE-4C76-8B2C-D39AA4236F84}">
      <dgm:prSet/>
      <dgm:spPr/>
      <dgm:t>
        <a:bodyPr/>
        <a:lstStyle/>
        <a:p>
          <a:endParaRPr lang="en-US" sz="2800"/>
        </a:p>
      </dgm:t>
    </dgm:pt>
    <dgm:pt modelId="{3EFA7520-056C-4632-9F28-A7275B4247AF}" type="parTrans" cxnId="{6C4C6C72-30AE-4C76-8B2C-D39AA4236F84}">
      <dgm:prSet/>
      <dgm:spPr/>
      <dgm:t>
        <a:bodyPr/>
        <a:lstStyle/>
        <a:p>
          <a:endParaRPr lang="en-US" sz="2800"/>
        </a:p>
      </dgm:t>
    </dgm:pt>
    <dgm:pt modelId="{8F462673-5AFD-4207-8B31-C8114926555F}">
      <dgm:prSet phldrT="[Text]" custT="1"/>
      <dgm:spPr/>
      <dgm:t>
        <a:bodyPr/>
        <a:lstStyle/>
        <a:p>
          <a:r>
            <a:rPr lang="en-US" sz="1200" b="1" dirty="0" smtClean="0"/>
            <a:t>Software Lifecycle</a:t>
          </a:r>
          <a:endParaRPr lang="en-US" sz="1200" b="1" dirty="0"/>
        </a:p>
      </dgm:t>
    </dgm:pt>
    <dgm:pt modelId="{6AFDE7A9-D3FF-41A4-A03C-256C7636DA1F}" type="parTrans" cxnId="{0B8582D6-8ACD-42F3-B066-B041947BA430}">
      <dgm:prSet/>
      <dgm:spPr/>
      <dgm:t>
        <a:bodyPr/>
        <a:lstStyle/>
        <a:p>
          <a:endParaRPr lang="en-US"/>
        </a:p>
      </dgm:t>
    </dgm:pt>
    <dgm:pt modelId="{2DCA9E33-738A-48AE-BBDF-1648F373E302}" type="sibTrans" cxnId="{0B8582D6-8ACD-42F3-B066-B041947BA430}">
      <dgm:prSet/>
      <dgm:spPr/>
      <dgm:t>
        <a:bodyPr/>
        <a:lstStyle/>
        <a:p>
          <a:endParaRPr lang="en-US"/>
        </a:p>
      </dgm:t>
    </dgm:pt>
    <dgm:pt modelId="{1B618306-0CD6-48F5-BED9-D24F845F4A6D}">
      <dgm:prSet phldrT="[Text]" custT="1"/>
      <dgm:spPr>
        <a:solidFill>
          <a:srgbClr val="0771AA"/>
        </a:solidFill>
      </dgm:spPr>
      <dgm:t>
        <a:bodyPr/>
        <a:lstStyle/>
        <a:p>
          <a:r>
            <a:rPr lang="en-US" sz="1200" b="1" dirty="0" smtClean="0">
              <a:solidFill>
                <a:schemeClr val="bg1"/>
              </a:solidFill>
            </a:rPr>
            <a:t>Mitigate as late in the software life cycle as possible</a:t>
          </a:r>
          <a:endParaRPr lang="en-US" sz="1200" b="1" dirty="0">
            <a:solidFill>
              <a:schemeClr val="bg1"/>
            </a:solidFill>
          </a:endParaRPr>
        </a:p>
      </dgm:t>
    </dgm:pt>
    <dgm:pt modelId="{617A1A01-DE63-4B7E-A127-610103DEB954}" type="parTrans" cxnId="{E6D21BA4-CD02-48C8-9FBD-BB6D3D16A0EF}">
      <dgm:prSet/>
      <dgm:spPr/>
      <dgm:t>
        <a:bodyPr/>
        <a:lstStyle/>
        <a:p>
          <a:endParaRPr lang="en-US"/>
        </a:p>
      </dgm:t>
    </dgm:pt>
    <dgm:pt modelId="{FB809ABD-493B-4A44-8A96-0CF8CA21C07D}" type="sibTrans" cxnId="{E6D21BA4-CD02-48C8-9FBD-BB6D3D16A0EF}">
      <dgm:prSet/>
      <dgm:spPr/>
      <dgm:t>
        <a:bodyPr/>
        <a:lstStyle/>
        <a:p>
          <a:endParaRPr lang="en-US"/>
        </a:p>
      </dgm:t>
    </dgm:pt>
    <dgm:pt modelId="{80C4BF87-F095-4159-8FE2-BBBE9DAA3CA6}">
      <dgm:prSet phldrT="[Text]" custT="1"/>
      <dgm:spPr>
        <a:solidFill>
          <a:srgbClr val="0771AA"/>
        </a:solidFill>
      </dgm:spPr>
      <dgm:t>
        <a:bodyPr/>
        <a:lstStyle/>
        <a:p>
          <a:r>
            <a:rPr lang="en-US" sz="1200" b="1" dirty="0" smtClean="0">
              <a:solidFill>
                <a:schemeClr val="bg1"/>
              </a:solidFill>
            </a:rPr>
            <a:t>Help address Insider Threats</a:t>
          </a:r>
          <a:endParaRPr lang="en-US" sz="1200" b="1" dirty="0">
            <a:solidFill>
              <a:schemeClr val="bg1"/>
            </a:solidFill>
          </a:endParaRPr>
        </a:p>
      </dgm:t>
    </dgm:pt>
    <dgm:pt modelId="{6357F61A-E087-48A7-AE6C-1BA53EA1CB28}" type="parTrans" cxnId="{428CA974-11F9-4C43-B65B-98ADDFC955DB}">
      <dgm:prSet/>
      <dgm:spPr/>
      <dgm:t>
        <a:bodyPr/>
        <a:lstStyle/>
        <a:p>
          <a:endParaRPr lang="en-US"/>
        </a:p>
      </dgm:t>
    </dgm:pt>
    <dgm:pt modelId="{268ED79E-3CDF-4AF9-9427-31ED8CB69D59}" type="sibTrans" cxnId="{428CA974-11F9-4C43-B65B-98ADDFC955DB}">
      <dgm:prSet/>
      <dgm:spPr/>
      <dgm:t>
        <a:bodyPr/>
        <a:lstStyle/>
        <a:p>
          <a:endParaRPr lang="en-US"/>
        </a:p>
      </dgm:t>
    </dgm:pt>
    <dgm:pt modelId="{9D969034-8A28-4A43-ADEB-31404DB09AB0}">
      <dgm:prSet phldrT="[Text]" custT="1"/>
      <dgm:spPr>
        <a:solidFill>
          <a:srgbClr val="0771AA"/>
        </a:solidFill>
      </dgm:spPr>
      <dgm:t>
        <a:bodyPr/>
        <a:lstStyle/>
        <a:p>
          <a:r>
            <a:rPr lang="en-US" sz="1200" b="1" dirty="0" smtClean="0">
              <a:solidFill>
                <a:schemeClr val="bg1"/>
              </a:solidFill>
            </a:rPr>
            <a:t>Version control to support new requirements and backward compatibility</a:t>
          </a:r>
          <a:endParaRPr lang="en-US" sz="1200" b="1" dirty="0">
            <a:solidFill>
              <a:schemeClr val="bg1"/>
            </a:solidFill>
          </a:endParaRPr>
        </a:p>
      </dgm:t>
    </dgm:pt>
    <dgm:pt modelId="{788D46D4-3109-472E-B4D3-C6A37B9D6426}" type="sibTrans" cxnId="{C7E9F18F-F360-492B-A6C6-2D06586865D5}">
      <dgm:prSet/>
      <dgm:spPr/>
      <dgm:t>
        <a:bodyPr/>
        <a:lstStyle/>
        <a:p>
          <a:endParaRPr lang="en-US"/>
        </a:p>
      </dgm:t>
    </dgm:pt>
    <dgm:pt modelId="{EB0A60C4-08D1-4997-9388-7A98D86F59D9}" type="parTrans" cxnId="{C7E9F18F-F360-492B-A6C6-2D06586865D5}">
      <dgm:prSet/>
      <dgm:spPr/>
      <dgm:t>
        <a:bodyPr/>
        <a:lstStyle/>
        <a:p>
          <a:endParaRPr lang="en-US"/>
        </a:p>
      </dgm:t>
    </dgm:pt>
    <dgm:pt modelId="{42E4D3CC-80A2-464E-8C7A-0D2F775D7A18}">
      <dgm:prSet phldrT="[Text]" custT="1"/>
      <dgm:spPr>
        <a:solidFill>
          <a:srgbClr val="0771AA"/>
        </a:solidFill>
      </dgm:spPr>
      <dgm:t>
        <a:bodyPr/>
        <a:lstStyle/>
        <a:p>
          <a:r>
            <a:rPr lang="en-US" sz="1200" b="1" dirty="0" smtClean="0">
              <a:solidFill>
                <a:schemeClr val="bg1"/>
              </a:solidFill>
            </a:rPr>
            <a:t>Expedite revalidation</a:t>
          </a:r>
          <a:endParaRPr lang="en-US" sz="1200" b="1" dirty="0">
            <a:solidFill>
              <a:schemeClr val="bg1"/>
            </a:solidFill>
          </a:endParaRPr>
        </a:p>
      </dgm:t>
    </dgm:pt>
    <dgm:pt modelId="{E4B496B8-2435-4261-A944-E5F42F407DB6}" type="parTrans" cxnId="{3340218E-7110-4EC7-984A-0F2DA1046FE5}">
      <dgm:prSet/>
      <dgm:spPr/>
      <dgm:t>
        <a:bodyPr/>
        <a:lstStyle/>
        <a:p>
          <a:endParaRPr lang="en-US"/>
        </a:p>
      </dgm:t>
    </dgm:pt>
    <dgm:pt modelId="{0020939D-C3C4-434E-9D6A-667A0E94D3A5}" type="sibTrans" cxnId="{3340218E-7110-4EC7-984A-0F2DA1046FE5}">
      <dgm:prSet/>
      <dgm:spPr/>
      <dgm:t>
        <a:bodyPr/>
        <a:lstStyle/>
        <a:p>
          <a:endParaRPr lang="en-US"/>
        </a:p>
      </dgm:t>
    </dgm:pt>
    <dgm:pt modelId="{39184F91-86FF-460D-8C6A-5694458FC73C}">
      <dgm:prSet phldrT="[Text]" custT="1"/>
      <dgm:spPr>
        <a:solidFill>
          <a:srgbClr val="0771AA"/>
        </a:solidFill>
      </dgm:spPr>
      <dgm:t>
        <a:bodyPr/>
        <a:lstStyle/>
        <a:p>
          <a:r>
            <a:rPr lang="en-US" sz="1200" b="1" dirty="0" smtClean="0">
              <a:solidFill>
                <a:schemeClr val="bg1"/>
              </a:solidFill>
            </a:rPr>
            <a:t>Customers can test deployed equipment</a:t>
          </a:r>
          <a:endParaRPr lang="en-US" sz="1200" dirty="0">
            <a:solidFill>
              <a:schemeClr val="bg1"/>
            </a:solidFill>
          </a:endParaRPr>
        </a:p>
      </dgm:t>
    </dgm:pt>
    <dgm:pt modelId="{5B725DBF-4664-4282-8F65-1F924BC30119}" type="parTrans" cxnId="{28D20018-6B03-4A90-88D4-F30558F8E995}">
      <dgm:prSet/>
      <dgm:spPr/>
    </dgm:pt>
    <dgm:pt modelId="{6C846324-478C-4ADA-B726-43BD1F501654}" type="sibTrans" cxnId="{28D20018-6B03-4A90-88D4-F30558F8E995}">
      <dgm:prSet/>
      <dgm:spPr/>
    </dgm:pt>
    <dgm:pt modelId="{95A12647-B891-4888-978D-DEEF634D2511}">
      <dgm:prSet phldrT="[Text]" custT="1"/>
      <dgm:spPr>
        <a:solidFill>
          <a:srgbClr val="0771AA"/>
        </a:solidFill>
      </dgm:spPr>
      <dgm:t>
        <a:bodyPr/>
        <a:lstStyle/>
        <a:p>
          <a:r>
            <a:rPr lang="en-US" sz="1200" b="1" dirty="0" smtClean="0">
              <a:solidFill>
                <a:schemeClr val="bg1"/>
              </a:solidFill>
            </a:rPr>
            <a:t>Validation Authority(NIST)</a:t>
          </a:r>
          <a:endParaRPr lang="en-US" sz="1200" b="1" dirty="0">
            <a:solidFill>
              <a:schemeClr val="bg1"/>
            </a:solidFill>
          </a:endParaRPr>
        </a:p>
      </dgm:t>
    </dgm:pt>
    <dgm:pt modelId="{92B5BC08-5D42-4BC5-B1AA-0604F48A18D3}" type="parTrans" cxnId="{EA942A39-B3C9-4FB0-B3D1-A14485AEEBD4}">
      <dgm:prSet/>
      <dgm:spPr/>
    </dgm:pt>
    <dgm:pt modelId="{338FAC17-7F83-46EB-952F-D1F43D92B41E}" type="sibTrans" cxnId="{EA942A39-B3C9-4FB0-B3D1-A14485AEEBD4}">
      <dgm:prSet/>
      <dgm:spPr/>
    </dgm:pt>
    <dgm:pt modelId="{2CC1D15E-0F0A-4C9B-8F4E-32E139B1FDA7}" type="pres">
      <dgm:prSet presAssocID="{435C24C8-7AE5-4B31-8BC9-29DB15D50D08}" presName="diagram" presStyleCnt="0">
        <dgm:presLayoutVars>
          <dgm:dir/>
          <dgm:animLvl val="lvl"/>
          <dgm:resizeHandles val="exact"/>
        </dgm:presLayoutVars>
      </dgm:prSet>
      <dgm:spPr/>
      <dgm:t>
        <a:bodyPr/>
        <a:lstStyle/>
        <a:p>
          <a:endParaRPr lang="en-US"/>
        </a:p>
      </dgm:t>
    </dgm:pt>
    <dgm:pt modelId="{1CF41F92-8F98-45DA-BF77-2BD89AD86442}" type="pres">
      <dgm:prSet presAssocID="{4C3560C2-2677-473F-9064-10F6370668CC}" presName="compNode" presStyleCnt="0"/>
      <dgm:spPr/>
    </dgm:pt>
    <dgm:pt modelId="{38D3D490-A334-4CA0-9D70-6ABF7E4C35D1}" type="pres">
      <dgm:prSet presAssocID="{4C3560C2-2677-473F-9064-10F6370668CC}" presName="childRect" presStyleLbl="bgAcc1" presStyleIdx="0" presStyleCnt="6">
        <dgm:presLayoutVars>
          <dgm:bulletEnabled val="1"/>
        </dgm:presLayoutVars>
      </dgm:prSet>
      <dgm:spPr/>
      <dgm:t>
        <a:bodyPr/>
        <a:lstStyle/>
        <a:p>
          <a:endParaRPr lang="en-US"/>
        </a:p>
      </dgm:t>
    </dgm:pt>
    <dgm:pt modelId="{88AA1A27-A382-47E9-90EB-F6BA9E704D91}" type="pres">
      <dgm:prSet presAssocID="{4C3560C2-2677-473F-9064-10F6370668CC}" presName="parentText" presStyleLbl="node1" presStyleIdx="0" presStyleCnt="0">
        <dgm:presLayoutVars>
          <dgm:chMax val="0"/>
          <dgm:bulletEnabled val="1"/>
        </dgm:presLayoutVars>
      </dgm:prSet>
      <dgm:spPr/>
      <dgm:t>
        <a:bodyPr/>
        <a:lstStyle/>
        <a:p>
          <a:endParaRPr lang="en-US"/>
        </a:p>
      </dgm:t>
    </dgm:pt>
    <dgm:pt modelId="{E19F03C5-9368-4D54-BFFE-A766C045CE82}" type="pres">
      <dgm:prSet presAssocID="{4C3560C2-2677-473F-9064-10F6370668CC}" presName="parentRect" presStyleLbl="alignNode1" presStyleIdx="0" presStyleCnt="6" custLinFactNeighborX="866"/>
      <dgm:spPr/>
      <dgm:t>
        <a:bodyPr/>
        <a:lstStyle/>
        <a:p>
          <a:endParaRPr lang="en-US"/>
        </a:p>
      </dgm:t>
    </dgm:pt>
    <dgm:pt modelId="{DE04A71F-B37D-48F0-9578-EF2998C1C0C4}" type="pres">
      <dgm:prSet presAssocID="{4C3560C2-2677-473F-9064-10F6370668CC}" presName="adorn" presStyleLbl="fgAccFollowNode1" presStyleIdx="0" presStyleCnt="6"/>
      <dgm:spPr>
        <a:blipFill rotWithShape="1">
          <a:blip xmlns:r="http://schemas.openxmlformats.org/officeDocument/2006/relationships" r:embed="rId1"/>
          <a:stretch>
            <a:fillRect/>
          </a:stretch>
        </a:blipFill>
      </dgm:spPr>
      <dgm:t>
        <a:bodyPr/>
        <a:lstStyle/>
        <a:p>
          <a:endParaRPr lang="en-US"/>
        </a:p>
      </dgm:t>
    </dgm:pt>
    <dgm:pt modelId="{8BD3BA30-5E51-4204-9068-4384BDBF001B}" type="pres">
      <dgm:prSet presAssocID="{A0DF3BB1-856A-4910-8099-17BFED612D70}" presName="sibTrans" presStyleLbl="sibTrans2D1" presStyleIdx="0" presStyleCnt="0"/>
      <dgm:spPr/>
      <dgm:t>
        <a:bodyPr/>
        <a:lstStyle/>
        <a:p>
          <a:endParaRPr lang="en-US"/>
        </a:p>
      </dgm:t>
    </dgm:pt>
    <dgm:pt modelId="{13FE656D-5E5D-4A25-8891-E3C1BEF266AB}" type="pres">
      <dgm:prSet presAssocID="{C3C43D8C-43A1-4DCB-ACC1-3E3E5DCEBEE6}" presName="compNode" presStyleCnt="0"/>
      <dgm:spPr/>
    </dgm:pt>
    <dgm:pt modelId="{7B9C65B4-5CD8-445D-AE63-196B7AFC54A7}" type="pres">
      <dgm:prSet presAssocID="{C3C43D8C-43A1-4DCB-ACC1-3E3E5DCEBEE6}" presName="childRect" presStyleLbl="bgAcc1" presStyleIdx="1" presStyleCnt="6">
        <dgm:presLayoutVars>
          <dgm:bulletEnabled val="1"/>
        </dgm:presLayoutVars>
      </dgm:prSet>
      <dgm:spPr/>
      <dgm:t>
        <a:bodyPr/>
        <a:lstStyle/>
        <a:p>
          <a:endParaRPr lang="en-US"/>
        </a:p>
      </dgm:t>
    </dgm:pt>
    <dgm:pt modelId="{322B7C38-9D2E-4D77-92DA-F1F205F58536}" type="pres">
      <dgm:prSet presAssocID="{C3C43D8C-43A1-4DCB-ACC1-3E3E5DCEBEE6}" presName="parentText" presStyleLbl="node1" presStyleIdx="0" presStyleCnt="0">
        <dgm:presLayoutVars>
          <dgm:chMax val="0"/>
          <dgm:bulletEnabled val="1"/>
        </dgm:presLayoutVars>
      </dgm:prSet>
      <dgm:spPr/>
      <dgm:t>
        <a:bodyPr/>
        <a:lstStyle/>
        <a:p>
          <a:endParaRPr lang="en-US"/>
        </a:p>
      </dgm:t>
    </dgm:pt>
    <dgm:pt modelId="{21BA2778-5C84-4D96-9B8B-42264DC276A9}" type="pres">
      <dgm:prSet presAssocID="{C3C43D8C-43A1-4DCB-ACC1-3E3E5DCEBEE6}" presName="parentRect" presStyleLbl="alignNode1" presStyleIdx="1" presStyleCnt="6"/>
      <dgm:spPr/>
      <dgm:t>
        <a:bodyPr/>
        <a:lstStyle/>
        <a:p>
          <a:endParaRPr lang="en-US"/>
        </a:p>
      </dgm:t>
    </dgm:pt>
    <dgm:pt modelId="{53B6BEF4-0269-4018-9031-76C81CA806AC}" type="pres">
      <dgm:prSet presAssocID="{C3C43D8C-43A1-4DCB-ACC1-3E3E5DCEBEE6}" presName="adorn" presStyleLbl="fgAccFollowNode1" presStyleIdx="1" presStyleCnt="6"/>
      <dgm:spPr>
        <a:blipFill rotWithShape="1">
          <a:blip xmlns:r="http://schemas.openxmlformats.org/officeDocument/2006/relationships" r:embed="rId2"/>
          <a:stretch>
            <a:fillRect/>
          </a:stretch>
        </a:blipFill>
      </dgm:spPr>
      <dgm:t>
        <a:bodyPr/>
        <a:lstStyle/>
        <a:p>
          <a:endParaRPr lang="en-US"/>
        </a:p>
      </dgm:t>
    </dgm:pt>
    <dgm:pt modelId="{36E52F87-04C5-4AFB-938E-4704AF0FA10B}" type="pres">
      <dgm:prSet presAssocID="{B5F5B342-4FB4-437B-BD99-9233435738AE}" presName="sibTrans" presStyleLbl="sibTrans2D1" presStyleIdx="0" presStyleCnt="0"/>
      <dgm:spPr/>
      <dgm:t>
        <a:bodyPr/>
        <a:lstStyle/>
        <a:p>
          <a:endParaRPr lang="en-US"/>
        </a:p>
      </dgm:t>
    </dgm:pt>
    <dgm:pt modelId="{A05D8A47-AA1E-4CD7-9E65-493B990B3549}" type="pres">
      <dgm:prSet presAssocID="{E85AACFB-14C6-4BAA-8B4C-D1AA4AD3E00D}" presName="compNode" presStyleCnt="0"/>
      <dgm:spPr/>
    </dgm:pt>
    <dgm:pt modelId="{25E434BA-8066-4566-A956-259D5BE113AC}" type="pres">
      <dgm:prSet presAssocID="{E85AACFB-14C6-4BAA-8B4C-D1AA4AD3E00D}" presName="childRect" presStyleLbl="bgAcc1" presStyleIdx="2" presStyleCnt="6">
        <dgm:presLayoutVars>
          <dgm:bulletEnabled val="1"/>
        </dgm:presLayoutVars>
      </dgm:prSet>
      <dgm:spPr/>
      <dgm:t>
        <a:bodyPr/>
        <a:lstStyle/>
        <a:p>
          <a:endParaRPr lang="en-US"/>
        </a:p>
      </dgm:t>
    </dgm:pt>
    <dgm:pt modelId="{2895FAFE-1088-4B1B-8981-EE7E7074C7B8}" type="pres">
      <dgm:prSet presAssocID="{E85AACFB-14C6-4BAA-8B4C-D1AA4AD3E00D}" presName="parentText" presStyleLbl="node1" presStyleIdx="0" presStyleCnt="0">
        <dgm:presLayoutVars>
          <dgm:chMax val="0"/>
          <dgm:bulletEnabled val="1"/>
        </dgm:presLayoutVars>
      </dgm:prSet>
      <dgm:spPr/>
      <dgm:t>
        <a:bodyPr/>
        <a:lstStyle/>
        <a:p>
          <a:endParaRPr lang="en-US"/>
        </a:p>
      </dgm:t>
    </dgm:pt>
    <dgm:pt modelId="{B259A4C9-5972-4D0C-966A-F8F06A7B4559}" type="pres">
      <dgm:prSet presAssocID="{E85AACFB-14C6-4BAA-8B4C-D1AA4AD3E00D}" presName="parentRect" presStyleLbl="alignNode1" presStyleIdx="2" presStyleCnt="6"/>
      <dgm:spPr/>
      <dgm:t>
        <a:bodyPr/>
        <a:lstStyle/>
        <a:p>
          <a:endParaRPr lang="en-US"/>
        </a:p>
      </dgm:t>
    </dgm:pt>
    <dgm:pt modelId="{043E9407-BAE7-4DC6-B722-7CCAA15F772B}" type="pres">
      <dgm:prSet presAssocID="{E85AACFB-14C6-4BAA-8B4C-D1AA4AD3E00D}" presName="adorn" presStyleLbl="fgAccFollowNode1" presStyleIdx="2" presStyleCnt="6"/>
      <dgm:spPr>
        <a:blipFill rotWithShape="1">
          <a:blip xmlns:r="http://schemas.openxmlformats.org/officeDocument/2006/relationships" r:embed="rId3"/>
          <a:stretch>
            <a:fillRect/>
          </a:stretch>
        </a:blipFill>
      </dgm:spPr>
      <dgm:t>
        <a:bodyPr/>
        <a:lstStyle/>
        <a:p>
          <a:endParaRPr lang="en-US"/>
        </a:p>
      </dgm:t>
    </dgm:pt>
    <dgm:pt modelId="{8B41FECE-7057-41AC-9754-22D45B9A56F0}" type="pres">
      <dgm:prSet presAssocID="{1056252F-7E9C-47CF-AF7C-F5B542B62198}" presName="sibTrans" presStyleLbl="sibTrans2D1" presStyleIdx="0" presStyleCnt="0"/>
      <dgm:spPr/>
      <dgm:t>
        <a:bodyPr/>
        <a:lstStyle/>
        <a:p>
          <a:endParaRPr lang="en-US"/>
        </a:p>
      </dgm:t>
    </dgm:pt>
    <dgm:pt modelId="{40A262B9-38AE-41F6-9ADF-6B2D21F8E767}" type="pres">
      <dgm:prSet presAssocID="{2D6849E6-7641-44A2-9931-C8403D3C5894}" presName="compNode" presStyleCnt="0"/>
      <dgm:spPr/>
    </dgm:pt>
    <dgm:pt modelId="{68986B03-11C7-4DAD-851B-493FFE212117}" type="pres">
      <dgm:prSet presAssocID="{2D6849E6-7641-44A2-9931-C8403D3C5894}" presName="childRect" presStyleLbl="bgAcc1" presStyleIdx="3" presStyleCnt="6">
        <dgm:presLayoutVars>
          <dgm:bulletEnabled val="1"/>
        </dgm:presLayoutVars>
      </dgm:prSet>
      <dgm:spPr/>
      <dgm:t>
        <a:bodyPr/>
        <a:lstStyle/>
        <a:p>
          <a:endParaRPr lang="en-US"/>
        </a:p>
      </dgm:t>
    </dgm:pt>
    <dgm:pt modelId="{AEDF50F9-06A8-46EC-9504-6FA042D4CB76}" type="pres">
      <dgm:prSet presAssocID="{2D6849E6-7641-44A2-9931-C8403D3C5894}" presName="parentText" presStyleLbl="node1" presStyleIdx="0" presStyleCnt="0">
        <dgm:presLayoutVars>
          <dgm:chMax val="0"/>
          <dgm:bulletEnabled val="1"/>
        </dgm:presLayoutVars>
      </dgm:prSet>
      <dgm:spPr/>
      <dgm:t>
        <a:bodyPr/>
        <a:lstStyle/>
        <a:p>
          <a:endParaRPr lang="en-US"/>
        </a:p>
      </dgm:t>
    </dgm:pt>
    <dgm:pt modelId="{31C7AE97-B60E-416E-BB7F-6F263C13F937}" type="pres">
      <dgm:prSet presAssocID="{2D6849E6-7641-44A2-9931-C8403D3C5894}" presName="parentRect" presStyleLbl="alignNode1" presStyleIdx="3" presStyleCnt="6"/>
      <dgm:spPr/>
      <dgm:t>
        <a:bodyPr/>
        <a:lstStyle/>
        <a:p>
          <a:endParaRPr lang="en-US"/>
        </a:p>
      </dgm:t>
    </dgm:pt>
    <dgm:pt modelId="{1A23B5EC-2BD1-4177-95FB-85D676C1B1D4}" type="pres">
      <dgm:prSet presAssocID="{2D6849E6-7641-44A2-9931-C8403D3C5894}" presName="adorn" presStyleLbl="fgAccFollowNode1" presStyleIdx="3" presStyleCnt="6"/>
      <dgm:spPr>
        <a:blipFill rotWithShape="1">
          <a:blip xmlns:r="http://schemas.openxmlformats.org/officeDocument/2006/relationships" r:embed="rId4"/>
          <a:stretch>
            <a:fillRect/>
          </a:stretch>
        </a:blipFill>
      </dgm:spPr>
      <dgm:t>
        <a:bodyPr/>
        <a:lstStyle/>
        <a:p>
          <a:endParaRPr lang="en-US"/>
        </a:p>
      </dgm:t>
    </dgm:pt>
    <dgm:pt modelId="{68B02812-5CB8-4C93-94FF-0F742E136BEA}" type="pres">
      <dgm:prSet presAssocID="{DB592545-2BF9-4101-8249-A1AF4675400F}" presName="sibTrans" presStyleLbl="sibTrans2D1" presStyleIdx="0" presStyleCnt="0"/>
      <dgm:spPr/>
      <dgm:t>
        <a:bodyPr/>
        <a:lstStyle/>
        <a:p>
          <a:endParaRPr lang="en-US"/>
        </a:p>
      </dgm:t>
    </dgm:pt>
    <dgm:pt modelId="{2A2120BB-99CF-40B6-ACC6-B3FC40F2042F}" type="pres">
      <dgm:prSet presAssocID="{8F462673-5AFD-4207-8B31-C8114926555F}" presName="compNode" presStyleCnt="0"/>
      <dgm:spPr/>
    </dgm:pt>
    <dgm:pt modelId="{3EDB97F5-8D92-4A80-A3D7-F2D74D91C11A}" type="pres">
      <dgm:prSet presAssocID="{8F462673-5AFD-4207-8B31-C8114926555F}" presName="childRect" presStyleLbl="bgAcc1" presStyleIdx="4" presStyleCnt="6">
        <dgm:presLayoutVars>
          <dgm:bulletEnabled val="1"/>
        </dgm:presLayoutVars>
      </dgm:prSet>
      <dgm:spPr/>
      <dgm:t>
        <a:bodyPr/>
        <a:lstStyle/>
        <a:p>
          <a:endParaRPr lang="en-US"/>
        </a:p>
      </dgm:t>
    </dgm:pt>
    <dgm:pt modelId="{030317B6-301D-474A-843F-6D8090535B36}" type="pres">
      <dgm:prSet presAssocID="{8F462673-5AFD-4207-8B31-C8114926555F}" presName="parentText" presStyleLbl="node1" presStyleIdx="0" presStyleCnt="0">
        <dgm:presLayoutVars>
          <dgm:chMax val="0"/>
          <dgm:bulletEnabled val="1"/>
        </dgm:presLayoutVars>
      </dgm:prSet>
      <dgm:spPr/>
      <dgm:t>
        <a:bodyPr/>
        <a:lstStyle/>
        <a:p>
          <a:endParaRPr lang="en-US"/>
        </a:p>
      </dgm:t>
    </dgm:pt>
    <dgm:pt modelId="{AF3A2180-CF65-4053-9A84-916656E85DBB}" type="pres">
      <dgm:prSet presAssocID="{8F462673-5AFD-4207-8B31-C8114926555F}" presName="parentRect" presStyleLbl="alignNode1" presStyleIdx="4" presStyleCnt="6"/>
      <dgm:spPr/>
      <dgm:t>
        <a:bodyPr/>
        <a:lstStyle/>
        <a:p>
          <a:endParaRPr lang="en-US"/>
        </a:p>
      </dgm:t>
    </dgm:pt>
    <dgm:pt modelId="{7D6D1245-39C4-484C-9CF7-4D4DC13EF712}" type="pres">
      <dgm:prSet presAssocID="{8F462673-5AFD-4207-8B31-C8114926555F}" presName="adorn" presStyleLbl="fgAccFollowNode1" presStyleIdx="4" presStyleCnt="6"/>
      <dgm:spPr>
        <a:blipFill rotWithShape="1">
          <a:blip xmlns:r="http://schemas.openxmlformats.org/officeDocument/2006/relationships" r:embed="rId5"/>
          <a:stretch>
            <a:fillRect/>
          </a:stretch>
        </a:blipFill>
      </dgm:spPr>
      <dgm:t>
        <a:bodyPr/>
        <a:lstStyle/>
        <a:p>
          <a:endParaRPr lang="en-US"/>
        </a:p>
      </dgm:t>
    </dgm:pt>
    <dgm:pt modelId="{B4B7B5A3-6CF6-4169-97A1-1CA597AC914E}" type="pres">
      <dgm:prSet presAssocID="{2DCA9E33-738A-48AE-BBDF-1648F373E302}" presName="sibTrans" presStyleLbl="sibTrans2D1" presStyleIdx="0" presStyleCnt="0"/>
      <dgm:spPr/>
      <dgm:t>
        <a:bodyPr/>
        <a:lstStyle/>
        <a:p>
          <a:endParaRPr lang="en-US"/>
        </a:p>
      </dgm:t>
    </dgm:pt>
    <dgm:pt modelId="{6411C7D7-CB9A-49FA-BC7E-B3A1ECD814B1}" type="pres">
      <dgm:prSet presAssocID="{408BA0E7-3AF0-4396-9438-204C674750E0}" presName="compNode" presStyleCnt="0"/>
      <dgm:spPr/>
    </dgm:pt>
    <dgm:pt modelId="{92ECC7EF-A483-4D96-A91B-7BF278E8116D}" type="pres">
      <dgm:prSet presAssocID="{408BA0E7-3AF0-4396-9438-204C674750E0}" presName="childRect" presStyleLbl="bgAcc1" presStyleIdx="5" presStyleCnt="6">
        <dgm:presLayoutVars>
          <dgm:bulletEnabled val="1"/>
        </dgm:presLayoutVars>
      </dgm:prSet>
      <dgm:spPr/>
      <dgm:t>
        <a:bodyPr/>
        <a:lstStyle/>
        <a:p>
          <a:endParaRPr lang="en-US"/>
        </a:p>
      </dgm:t>
    </dgm:pt>
    <dgm:pt modelId="{8EBC5F47-FA66-490F-AAD7-0143FE37FBAF}" type="pres">
      <dgm:prSet presAssocID="{408BA0E7-3AF0-4396-9438-204C674750E0}" presName="parentText" presStyleLbl="node1" presStyleIdx="0" presStyleCnt="0">
        <dgm:presLayoutVars>
          <dgm:chMax val="0"/>
          <dgm:bulletEnabled val="1"/>
        </dgm:presLayoutVars>
      </dgm:prSet>
      <dgm:spPr/>
      <dgm:t>
        <a:bodyPr/>
        <a:lstStyle/>
        <a:p>
          <a:endParaRPr lang="en-US"/>
        </a:p>
      </dgm:t>
    </dgm:pt>
    <dgm:pt modelId="{89C0C42E-2109-4F01-98BB-CF592D47506A}" type="pres">
      <dgm:prSet presAssocID="{408BA0E7-3AF0-4396-9438-204C674750E0}" presName="parentRect" presStyleLbl="alignNode1" presStyleIdx="5" presStyleCnt="6"/>
      <dgm:spPr/>
      <dgm:t>
        <a:bodyPr/>
        <a:lstStyle/>
        <a:p>
          <a:endParaRPr lang="en-US"/>
        </a:p>
      </dgm:t>
    </dgm:pt>
    <dgm:pt modelId="{F6B23DE9-5161-4F9D-BC49-DEA961C17B83}" type="pres">
      <dgm:prSet presAssocID="{408BA0E7-3AF0-4396-9438-204C674750E0}" presName="adorn" presStyleLbl="fgAccFollowNode1" presStyleIdx="5" presStyleCnt="6"/>
      <dgm:spPr>
        <a:blipFill rotWithShape="1">
          <a:blip xmlns:r="http://schemas.openxmlformats.org/officeDocument/2006/relationships" r:embed="rId6"/>
          <a:stretch>
            <a:fillRect/>
          </a:stretch>
        </a:blipFill>
      </dgm:spPr>
      <dgm:t>
        <a:bodyPr/>
        <a:lstStyle/>
        <a:p>
          <a:endParaRPr lang="en-US"/>
        </a:p>
      </dgm:t>
    </dgm:pt>
  </dgm:ptLst>
  <dgm:cxnLst>
    <dgm:cxn modelId="{C7E9F18F-F360-492B-A6C6-2D06586865D5}" srcId="{E85AACFB-14C6-4BAA-8B4C-D1AA4AD3E00D}" destId="{9D969034-8A28-4A43-ADEB-31404DB09AB0}" srcOrd="1" destOrd="0" parTransId="{EB0A60C4-08D1-4997-9388-7A98D86F59D9}" sibTransId="{788D46D4-3109-472E-B4D3-C6A37B9D6426}"/>
    <dgm:cxn modelId="{CEC2A5F0-B967-41A8-8839-3073AB0524C1}" type="presOf" srcId="{42E4D3CC-80A2-464E-8C7A-0D2F775D7A18}" destId="{68986B03-11C7-4DAD-851B-493FFE212117}" srcOrd="0" destOrd="1" presId="urn:microsoft.com/office/officeart/2005/8/layout/bList2"/>
    <dgm:cxn modelId="{DBA02F52-5335-438E-9268-CEA9BCD70051}" srcId="{435C24C8-7AE5-4B31-8BC9-29DB15D50D08}" destId="{408BA0E7-3AF0-4396-9438-204C674750E0}" srcOrd="5" destOrd="0" parTransId="{5D6E1F3F-A673-4F21-9317-64E3F4784FC4}" sibTransId="{BE00BA06-8E78-45B4-A96A-1AA4F8CCAD7D}"/>
    <dgm:cxn modelId="{FC2E155F-8933-4A8C-A011-80AFF43FAB97}" type="presOf" srcId="{4C3560C2-2677-473F-9064-10F6370668CC}" destId="{88AA1A27-A382-47E9-90EB-F6BA9E704D91}" srcOrd="0" destOrd="0" presId="urn:microsoft.com/office/officeart/2005/8/layout/bList2"/>
    <dgm:cxn modelId="{B7E59F7D-DA8D-4D9B-A7BC-0FBBF0AFC90D}" srcId="{435C24C8-7AE5-4B31-8BC9-29DB15D50D08}" destId="{E85AACFB-14C6-4BAA-8B4C-D1AA4AD3E00D}" srcOrd="2" destOrd="0" parTransId="{CD6B1091-5A4F-41B4-8550-3E5EF6072FB0}" sibTransId="{1056252F-7E9C-47CF-AF7C-F5B542B62198}"/>
    <dgm:cxn modelId="{3C858AB0-E49A-4B77-9F7F-91AAC93B8238}" type="presOf" srcId="{E85AACFB-14C6-4BAA-8B4C-D1AA4AD3E00D}" destId="{B259A4C9-5972-4D0C-966A-F8F06A7B4559}" srcOrd="1" destOrd="0" presId="urn:microsoft.com/office/officeart/2005/8/layout/bList2"/>
    <dgm:cxn modelId="{654B2FB5-6F58-4F6B-9512-405EB61B7EBB}" type="presOf" srcId="{95A12647-B891-4888-978D-DEEF634D2511}" destId="{68986B03-11C7-4DAD-851B-493FFE212117}" srcOrd="0" destOrd="0" presId="urn:microsoft.com/office/officeart/2005/8/layout/bList2"/>
    <dgm:cxn modelId="{8208E7E1-D7B7-4A8C-9DF0-985592501825}" type="presOf" srcId="{435C24C8-7AE5-4B31-8BC9-29DB15D50D08}" destId="{2CC1D15E-0F0A-4C9B-8F4E-32E139B1FDA7}" srcOrd="0" destOrd="0" presId="urn:microsoft.com/office/officeart/2005/8/layout/bList2"/>
    <dgm:cxn modelId="{FBD8BC0F-FDF0-45E5-9C66-E13C8868E13D}" srcId="{435C24C8-7AE5-4B31-8BC9-29DB15D50D08}" destId="{2D6849E6-7641-44A2-9931-C8403D3C5894}" srcOrd="3" destOrd="0" parTransId="{C41B7B3B-A79E-4D24-A81B-F45AC422384A}" sibTransId="{DB592545-2BF9-4101-8249-A1AF4675400F}"/>
    <dgm:cxn modelId="{C9AEE933-41A7-445C-B9BD-7421616AAE4A}" type="presOf" srcId="{C3C43D8C-43A1-4DCB-ACC1-3E3E5DCEBEE6}" destId="{322B7C38-9D2E-4D77-92DA-F1F205F58536}" srcOrd="0" destOrd="0" presId="urn:microsoft.com/office/officeart/2005/8/layout/bList2"/>
    <dgm:cxn modelId="{EA942A39-B3C9-4FB0-B3D1-A14485AEEBD4}" srcId="{2D6849E6-7641-44A2-9931-C8403D3C5894}" destId="{95A12647-B891-4888-978D-DEEF634D2511}" srcOrd="0" destOrd="0" parTransId="{92B5BC08-5D42-4BC5-B1AA-0604F48A18D3}" sibTransId="{338FAC17-7F83-46EB-952F-D1F43D92B41E}"/>
    <dgm:cxn modelId="{0B8582D6-8ACD-42F3-B066-B041947BA430}" srcId="{435C24C8-7AE5-4B31-8BC9-29DB15D50D08}" destId="{8F462673-5AFD-4207-8B31-C8114926555F}" srcOrd="4" destOrd="0" parTransId="{6AFDE7A9-D3FF-41A4-A03C-256C7636DA1F}" sibTransId="{2DCA9E33-738A-48AE-BBDF-1648F373E302}"/>
    <dgm:cxn modelId="{32E55FE5-6472-4A35-B2D0-27CED51B9A4C}" type="presOf" srcId="{408BA0E7-3AF0-4396-9438-204C674750E0}" destId="{89C0C42E-2109-4F01-98BB-CF592D47506A}" srcOrd="1" destOrd="0" presId="urn:microsoft.com/office/officeart/2005/8/layout/bList2"/>
    <dgm:cxn modelId="{F1F41595-3709-408C-9142-BC19BFAAE12B}" type="presOf" srcId="{1056252F-7E9C-47CF-AF7C-F5B542B62198}" destId="{8B41FECE-7057-41AC-9754-22D45B9A56F0}" srcOrd="0" destOrd="0" presId="urn:microsoft.com/office/officeart/2005/8/layout/bList2"/>
    <dgm:cxn modelId="{6EDCF0D4-8DB3-4016-B0F8-996D0D3CAA80}" type="presOf" srcId="{2DCA9E33-738A-48AE-BBDF-1648F373E302}" destId="{B4B7B5A3-6CF6-4169-97A1-1CA597AC914E}" srcOrd="0" destOrd="0" presId="urn:microsoft.com/office/officeart/2005/8/layout/bList2"/>
    <dgm:cxn modelId="{3340218E-7110-4EC7-984A-0F2DA1046FE5}" srcId="{2D6849E6-7641-44A2-9931-C8403D3C5894}" destId="{42E4D3CC-80A2-464E-8C7A-0D2F775D7A18}" srcOrd="1" destOrd="0" parTransId="{E4B496B8-2435-4261-A944-E5F42F407DB6}" sibTransId="{0020939D-C3C4-434E-9D6A-667A0E94D3A5}"/>
    <dgm:cxn modelId="{530A5C86-8B1C-4364-BFF6-92F6B27882C4}" type="presOf" srcId="{C3C43D8C-43A1-4DCB-ACC1-3E3E5DCEBEE6}" destId="{21BA2778-5C84-4D96-9B8B-42264DC276A9}" srcOrd="1" destOrd="0" presId="urn:microsoft.com/office/officeart/2005/8/layout/bList2"/>
    <dgm:cxn modelId="{C0FD1DE1-7D77-4F9A-9715-7F3BD55EF394}" type="presOf" srcId="{2D6849E6-7641-44A2-9931-C8403D3C5894}" destId="{31C7AE97-B60E-416E-BB7F-6F263C13F937}" srcOrd="1" destOrd="0" presId="urn:microsoft.com/office/officeart/2005/8/layout/bList2"/>
    <dgm:cxn modelId="{81390332-2FD2-48D1-BD64-346BE6C069BC}" type="presOf" srcId="{E85AACFB-14C6-4BAA-8B4C-D1AA4AD3E00D}" destId="{2895FAFE-1088-4B1B-8981-EE7E7074C7B8}" srcOrd="0" destOrd="0" presId="urn:microsoft.com/office/officeart/2005/8/layout/bList2"/>
    <dgm:cxn modelId="{8318FEEC-29E3-466A-992E-4404E3C7E0BA}" type="presOf" srcId="{2D6849E6-7641-44A2-9931-C8403D3C5894}" destId="{AEDF50F9-06A8-46EC-9504-6FA042D4CB76}" srcOrd="0" destOrd="0" presId="urn:microsoft.com/office/officeart/2005/8/layout/bList2"/>
    <dgm:cxn modelId="{C9985AAA-78EC-4E92-8ACC-A7B8F23BD2A0}" type="presOf" srcId="{37B4109C-D32E-4C12-A169-7D7D63F0E827}" destId="{7B9C65B4-5CD8-445D-AE63-196B7AFC54A7}" srcOrd="0" destOrd="0" presId="urn:microsoft.com/office/officeart/2005/8/layout/bList2"/>
    <dgm:cxn modelId="{51AD9E04-B5DD-4FCD-9E0A-944EBCC00D83}" type="presOf" srcId="{39184F91-86FF-460D-8C6A-5694458FC73C}" destId="{7B9C65B4-5CD8-445D-AE63-196B7AFC54A7}" srcOrd="0" destOrd="1" presId="urn:microsoft.com/office/officeart/2005/8/layout/bList2"/>
    <dgm:cxn modelId="{5F0E2C23-C772-4D90-BAC3-958C089975C6}" srcId="{E85AACFB-14C6-4BAA-8B4C-D1AA4AD3E00D}" destId="{7D75E020-8FF1-4A5A-8405-C29F752A36F3}" srcOrd="0" destOrd="0" parTransId="{A9335CC1-3F6C-434E-A992-2C2727A4BD65}" sibTransId="{6B4D7D51-41A9-4CCC-AE33-12CE2997008C}"/>
    <dgm:cxn modelId="{7CBB8169-85B1-4AF5-A262-AC863162F0D7}" type="presOf" srcId="{80C4BF87-F095-4159-8FE2-BBBE9DAA3CA6}" destId="{3EDB97F5-8D92-4A80-A3D7-F2D74D91C11A}" srcOrd="0" destOrd="1" presId="urn:microsoft.com/office/officeart/2005/8/layout/bList2"/>
    <dgm:cxn modelId="{38BF7CD2-C2E1-4422-9C6C-F6C1AA7332DB}" srcId="{4C3560C2-2677-473F-9064-10F6370668CC}" destId="{5D4EC6C1-3ADD-441A-AC09-0A5A3287EECF}" srcOrd="0" destOrd="0" parTransId="{AEE998C6-9143-48A8-A433-A5B1DBF61BF3}" sibTransId="{A62904BF-AB97-4032-B94C-1A0073F165C1}"/>
    <dgm:cxn modelId="{6BA28E04-17B2-4AFF-9843-60FA62DB0149}" type="presOf" srcId="{8F462673-5AFD-4207-8B31-C8114926555F}" destId="{030317B6-301D-474A-843F-6D8090535B36}" srcOrd="0" destOrd="0" presId="urn:microsoft.com/office/officeart/2005/8/layout/bList2"/>
    <dgm:cxn modelId="{AAB2A021-1AF5-406E-8299-B7211A076D67}" type="presOf" srcId="{408BA0E7-3AF0-4396-9438-204C674750E0}" destId="{8EBC5F47-FA66-490F-AAD7-0143FE37FBAF}" srcOrd="0" destOrd="0" presId="urn:microsoft.com/office/officeart/2005/8/layout/bList2"/>
    <dgm:cxn modelId="{3B7202E0-D1C6-4CEC-B894-5DE6B1EF9347}" type="presOf" srcId="{B5F5B342-4FB4-437B-BD99-9233435738AE}" destId="{36E52F87-04C5-4AFB-938E-4704AF0FA10B}" srcOrd="0" destOrd="0" presId="urn:microsoft.com/office/officeart/2005/8/layout/bList2"/>
    <dgm:cxn modelId="{2202D13C-038E-4A98-950E-3997D6393B5A}" srcId="{C3C43D8C-43A1-4DCB-ACC1-3E3E5DCEBEE6}" destId="{37B4109C-D32E-4C12-A169-7D7D63F0E827}" srcOrd="0" destOrd="0" parTransId="{F335E14C-6FD1-4A4A-BD2A-BECD7E7D790B}" sibTransId="{12236396-30C3-4063-97C4-149E496DF8C1}"/>
    <dgm:cxn modelId="{F722AE12-2CBA-480C-97FD-B0BAD0C138E5}" type="presOf" srcId="{4C3560C2-2677-473F-9064-10F6370668CC}" destId="{E19F03C5-9368-4D54-BFFE-A766C045CE82}" srcOrd="1" destOrd="0" presId="urn:microsoft.com/office/officeart/2005/8/layout/bList2"/>
    <dgm:cxn modelId="{428CA974-11F9-4C43-B65B-98ADDFC955DB}" srcId="{8F462673-5AFD-4207-8B31-C8114926555F}" destId="{80C4BF87-F095-4159-8FE2-BBBE9DAA3CA6}" srcOrd="1" destOrd="0" parTransId="{6357F61A-E087-48A7-AE6C-1BA53EA1CB28}" sibTransId="{268ED79E-3CDF-4AF9-9427-31ED8CB69D59}"/>
    <dgm:cxn modelId="{03544104-F165-4949-B460-4BF50F6528B5}" type="presOf" srcId="{8F462673-5AFD-4207-8B31-C8114926555F}" destId="{AF3A2180-CF65-4053-9A84-916656E85DBB}" srcOrd="1" destOrd="0" presId="urn:microsoft.com/office/officeart/2005/8/layout/bList2"/>
    <dgm:cxn modelId="{0D12C6C2-A8F9-43AC-8853-EE794005F2D2}" type="presOf" srcId="{9D969034-8A28-4A43-ADEB-31404DB09AB0}" destId="{25E434BA-8066-4566-A956-259D5BE113AC}" srcOrd="0" destOrd="1" presId="urn:microsoft.com/office/officeart/2005/8/layout/bList2"/>
    <dgm:cxn modelId="{9A7F0477-8664-490D-BEAF-A064D6F0F323}" type="presOf" srcId="{A0DF3BB1-856A-4910-8099-17BFED612D70}" destId="{8BD3BA30-5E51-4204-9068-4384BDBF001B}" srcOrd="0" destOrd="0" presId="urn:microsoft.com/office/officeart/2005/8/layout/bList2"/>
    <dgm:cxn modelId="{28D20018-6B03-4A90-88D4-F30558F8E995}" srcId="{C3C43D8C-43A1-4DCB-ACC1-3E3E5DCEBEE6}" destId="{39184F91-86FF-460D-8C6A-5694458FC73C}" srcOrd="1" destOrd="0" parTransId="{5B725DBF-4664-4282-8F65-1F924BC30119}" sibTransId="{6C846324-478C-4ADA-B726-43BD1F501654}"/>
    <dgm:cxn modelId="{09A07A29-5E8F-463B-8E40-E789268BB4AD}" type="presOf" srcId="{5D4EC6C1-3ADD-441A-AC09-0A5A3287EECF}" destId="{38D3D490-A334-4CA0-9D70-6ABF7E4C35D1}" srcOrd="0" destOrd="0" presId="urn:microsoft.com/office/officeart/2005/8/layout/bList2"/>
    <dgm:cxn modelId="{E8618A06-1875-415C-92B6-8AD41AA554A0}" srcId="{435C24C8-7AE5-4B31-8BC9-29DB15D50D08}" destId="{4C3560C2-2677-473F-9064-10F6370668CC}" srcOrd="0" destOrd="0" parTransId="{87EB23F1-CE7A-459C-92AC-14E70B6ADA41}" sibTransId="{A0DF3BB1-856A-4910-8099-17BFED612D70}"/>
    <dgm:cxn modelId="{E6D21BA4-CD02-48C8-9FBD-BB6D3D16A0EF}" srcId="{8F462673-5AFD-4207-8B31-C8114926555F}" destId="{1B618306-0CD6-48F5-BED9-D24F845F4A6D}" srcOrd="0" destOrd="0" parTransId="{617A1A01-DE63-4B7E-A127-610103DEB954}" sibTransId="{FB809ABD-493B-4A44-8A96-0CF8CA21C07D}"/>
    <dgm:cxn modelId="{4F08C8CB-A275-488A-B728-A0CCB81EA7B2}" srcId="{435C24C8-7AE5-4B31-8BC9-29DB15D50D08}" destId="{C3C43D8C-43A1-4DCB-ACC1-3E3E5DCEBEE6}" srcOrd="1" destOrd="0" parTransId="{B1B3011D-277B-48C8-97C1-ACF71F232BA4}" sibTransId="{B5F5B342-4FB4-437B-BD99-9233435738AE}"/>
    <dgm:cxn modelId="{16C33150-DAF2-4D57-B8D4-81972B5C2662}" type="presOf" srcId="{7D75E020-8FF1-4A5A-8405-C29F752A36F3}" destId="{25E434BA-8066-4566-A956-259D5BE113AC}" srcOrd="0" destOrd="0" presId="urn:microsoft.com/office/officeart/2005/8/layout/bList2"/>
    <dgm:cxn modelId="{6792ABFD-2C23-423C-AF1C-2E16D3351CF2}" type="presOf" srcId="{33F2C007-96DF-420C-B83A-B2A5DA66EC00}" destId="{92ECC7EF-A483-4D96-A91B-7BF278E8116D}" srcOrd="0" destOrd="0" presId="urn:microsoft.com/office/officeart/2005/8/layout/bList2"/>
    <dgm:cxn modelId="{6C4C6C72-30AE-4C76-8B2C-D39AA4236F84}" srcId="{408BA0E7-3AF0-4396-9438-204C674750E0}" destId="{33F2C007-96DF-420C-B83A-B2A5DA66EC00}" srcOrd="0" destOrd="0" parTransId="{3EFA7520-056C-4632-9F28-A7275B4247AF}" sibTransId="{549010C7-6C9D-4379-B7A7-022D9D86D151}"/>
    <dgm:cxn modelId="{FC78D15C-B4AA-49E3-83DB-D24D47010C83}" type="presOf" srcId="{1B618306-0CD6-48F5-BED9-D24F845F4A6D}" destId="{3EDB97F5-8D92-4A80-A3D7-F2D74D91C11A}" srcOrd="0" destOrd="0" presId="urn:microsoft.com/office/officeart/2005/8/layout/bList2"/>
    <dgm:cxn modelId="{807D01ED-5F02-4B77-9BFC-42C5B2DCF7D8}" type="presOf" srcId="{DB592545-2BF9-4101-8249-A1AF4675400F}" destId="{68B02812-5CB8-4C93-94FF-0F742E136BEA}" srcOrd="0" destOrd="0" presId="urn:microsoft.com/office/officeart/2005/8/layout/bList2"/>
    <dgm:cxn modelId="{2C6BF03C-D008-44D4-8320-2B11A2A3690E}" type="presParOf" srcId="{2CC1D15E-0F0A-4C9B-8F4E-32E139B1FDA7}" destId="{1CF41F92-8F98-45DA-BF77-2BD89AD86442}" srcOrd="0" destOrd="0" presId="urn:microsoft.com/office/officeart/2005/8/layout/bList2"/>
    <dgm:cxn modelId="{4FAF26E9-FFD7-4DE1-A824-BE1E00F7C8EC}" type="presParOf" srcId="{1CF41F92-8F98-45DA-BF77-2BD89AD86442}" destId="{38D3D490-A334-4CA0-9D70-6ABF7E4C35D1}" srcOrd="0" destOrd="0" presId="urn:microsoft.com/office/officeart/2005/8/layout/bList2"/>
    <dgm:cxn modelId="{DDC64DA9-03C2-4E0E-940E-8F8C452CB42C}" type="presParOf" srcId="{1CF41F92-8F98-45DA-BF77-2BD89AD86442}" destId="{88AA1A27-A382-47E9-90EB-F6BA9E704D91}" srcOrd="1" destOrd="0" presId="urn:microsoft.com/office/officeart/2005/8/layout/bList2"/>
    <dgm:cxn modelId="{1C68767F-208A-49AA-AD23-E89438C1A2F9}" type="presParOf" srcId="{1CF41F92-8F98-45DA-BF77-2BD89AD86442}" destId="{E19F03C5-9368-4D54-BFFE-A766C045CE82}" srcOrd="2" destOrd="0" presId="urn:microsoft.com/office/officeart/2005/8/layout/bList2"/>
    <dgm:cxn modelId="{A62D5898-7C0D-4A60-B1EE-22CEF8312A49}" type="presParOf" srcId="{1CF41F92-8F98-45DA-BF77-2BD89AD86442}" destId="{DE04A71F-B37D-48F0-9578-EF2998C1C0C4}" srcOrd="3" destOrd="0" presId="urn:microsoft.com/office/officeart/2005/8/layout/bList2"/>
    <dgm:cxn modelId="{6BD93F2D-F22D-4D0C-961A-1463F7C9E9B7}" type="presParOf" srcId="{2CC1D15E-0F0A-4C9B-8F4E-32E139B1FDA7}" destId="{8BD3BA30-5E51-4204-9068-4384BDBF001B}" srcOrd="1" destOrd="0" presId="urn:microsoft.com/office/officeart/2005/8/layout/bList2"/>
    <dgm:cxn modelId="{E9454E81-4D49-4358-AEED-BC194C012E36}" type="presParOf" srcId="{2CC1D15E-0F0A-4C9B-8F4E-32E139B1FDA7}" destId="{13FE656D-5E5D-4A25-8891-E3C1BEF266AB}" srcOrd="2" destOrd="0" presId="urn:microsoft.com/office/officeart/2005/8/layout/bList2"/>
    <dgm:cxn modelId="{5BAA1510-4A97-4D37-B9F0-874733875847}" type="presParOf" srcId="{13FE656D-5E5D-4A25-8891-E3C1BEF266AB}" destId="{7B9C65B4-5CD8-445D-AE63-196B7AFC54A7}" srcOrd="0" destOrd="0" presId="urn:microsoft.com/office/officeart/2005/8/layout/bList2"/>
    <dgm:cxn modelId="{7930DB05-606A-4EA6-917F-CEC7117A3616}" type="presParOf" srcId="{13FE656D-5E5D-4A25-8891-E3C1BEF266AB}" destId="{322B7C38-9D2E-4D77-92DA-F1F205F58536}" srcOrd="1" destOrd="0" presId="urn:microsoft.com/office/officeart/2005/8/layout/bList2"/>
    <dgm:cxn modelId="{7EB24F9B-2AA2-4C42-932A-69ADE7E0F09F}" type="presParOf" srcId="{13FE656D-5E5D-4A25-8891-E3C1BEF266AB}" destId="{21BA2778-5C84-4D96-9B8B-42264DC276A9}" srcOrd="2" destOrd="0" presId="urn:microsoft.com/office/officeart/2005/8/layout/bList2"/>
    <dgm:cxn modelId="{501FF556-6C40-45C9-862D-404059CE5DF2}" type="presParOf" srcId="{13FE656D-5E5D-4A25-8891-E3C1BEF266AB}" destId="{53B6BEF4-0269-4018-9031-76C81CA806AC}" srcOrd="3" destOrd="0" presId="urn:microsoft.com/office/officeart/2005/8/layout/bList2"/>
    <dgm:cxn modelId="{20C84EA6-7D20-44DF-8EEE-C6EB34E4CF13}" type="presParOf" srcId="{2CC1D15E-0F0A-4C9B-8F4E-32E139B1FDA7}" destId="{36E52F87-04C5-4AFB-938E-4704AF0FA10B}" srcOrd="3" destOrd="0" presId="urn:microsoft.com/office/officeart/2005/8/layout/bList2"/>
    <dgm:cxn modelId="{462D9AD3-1CC2-46B0-9A7B-F3713106F3B2}" type="presParOf" srcId="{2CC1D15E-0F0A-4C9B-8F4E-32E139B1FDA7}" destId="{A05D8A47-AA1E-4CD7-9E65-493B990B3549}" srcOrd="4" destOrd="0" presId="urn:microsoft.com/office/officeart/2005/8/layout/bList2"/>
    <dgm:cxn modelId="{F87B56AF-28F3-4AD5-B14E-638246FBAB2D}" type="presParOf" srcId="{A05D8A47-AA1E-4CD7-9E65-493B990B3549}" destId="{25E434BA-8066-4566-A956-259D5BE113AC}" srcOrd="0" destOrd="0" presId="urn:microsoft.com/office/officeart/2005/8/layout/bList2"/>
    <dgm:cxn modelId="{A0835C4B-DD20-42C6-9327-84C29BB77299}" type="presParOf" srcId="{A05D8A47-AA1E-4CD7-9E65-493B990B3549}" destId="{2895FAFE-1088-4B1B-8981-EE7E7074C7B8}" srcOrd="1" destOrd="0" presId="urn:microsoft.com/office/officeart/2005/8/layout/bList2"/>
    <dgm:cxn modelId="{6603FD14-773B-4FDB-9BB4-3E0CA434163A}" type="presParOf" srcId="{A05D8A47-AA1E-4CD7-9E65-493B990B3549}" destId="{B259A4C9-5972-4D0C-966A-F8F06A7B4559}" srcOrd="2" destOrd="0" presId="urn:microsoft.com/office/officeart/2005/8/layout/bList2"/>
    <dgm:cxn modelId="{62A2F26E-1F41-41C9-B9EE-8F8C6155C9E4}" type="presParOf" srcId="{A05D8A47-AA1E-4CD7-9E65-493B990B3549}" destId="{043E9407-BAE7-4DC6-B722-7CCAA15F772B}" srcOrd="3" destOrd="0" presId="urn:microsoft.com/office/officeart/2005/8/layout/bList2"/>
    <dgm:cxn modelId="{7A43D349-D3AD-4ACB-B237-53A880B7F0E0}" type="presParOf" srcId="{2CC1D15E-0F0A-4C9B-8F4E-32E139B1FDA7}" destId="{8B41FECE-7057-41AC-9754-22D45B9A56F0}" srcOrd="5" destOrd="0" presId="urn:microsoft.com/office/officeart/2005/8/layout/bList2"/>
    <dgm:cxn modelId="{5461497E-AE97-4A97-B964-2A51FFE3CE67}" type="presParOf" srcId="{2CC1D15E-0F0A-4C9B-8F4E-32E139B1FDA7}" destId="{40A262B9-38AE-41F6-9ADF-6B2D21F8E767}" srcOrd="6" destOrd="0" presId="urn:microsoft.com/office/officeart/2005/8/layout/bList2"/>
    <dgm:cxn modelId="{492B13CB-0DAF-479C-B202-876D7ABA4680}" type="presParOf" srcId="{40A262B9-38AE-41F6-9ADF-6B2D21F8E767}" destId="{68986B03-11C7-4DAD-851B-493FFE212117}" srcOrd="0" destOrd="0" presId="urn:microsoft.com/office/officeart/2005/8/layout/bList2"/>
    <dgm:cxn modelId="{472627CB-58A0-4C10-B9F2-92EA265A295B}" type="presParOf" srcId="{40A262B9-38AE-41F6-9ADF-6B2D21F8E767}" destId="{AEDF50F9-06A8-46EC-9504-6FA042D4CB76}" srcOrd="1" destOrd="0" presId="urn:microsoft.com/office/officeart/2005/8/layout/bList2"/>
    <dgm:cxn modelId="{1E6F019E-2F70-4E2B-8EDC-7A6F55EFF6CD}" type="presParOf" srcId="{40A262B9-38AE-41F6-9ADF-6B2D21F8E767}" destId="{31C7AE97-B60E-416E-BB7F-6F263C13F937}" srcOrd="2" destOrd="0" presId="urn:microsoft.com/office/officeart/2005/8/layout/bList2"/>
    <dgm:cxn modelId="{6A48C51B-7BCB-4F4E-9F49-0F082CFEEE46}" type="presParOf" srcId="{40A262B9-38AE-41F6-9ADF-6B2D21F8E767}" destId="{1A23B5EC-2BD1-4177-95FB-85D676C1B1D4}" srcOrd="3" destOrd="0" presId="urn:microsoft.com/office/officeart/2005/8/layout/bList2"/>
    <dgm:cxn modelId="{EA0CC22D-84ED-46B6-BE2D-B9AFDA82108B}" type="presParOf" srcId="{2CC1D15E-0F0A-4C9B-8F4E-32E139B1FDA7}" destId="{68B02812-5CB8-4C93-94FF-0F742E136BEA}" srcOrd="7" destOrd="0" presId="urn:microsoft.com/office/officeart/2005/8/layout/bList2"/>
    <dgm:cxn modelId="{FFA3B29A-165C-4BFB-B59F-7BE9332E0F97}" type="presParOf" srcId="{2CC1D15E-0F0A-4C9B-8F4E-32E139B1FDA7}" destId="{2A2120BB-99CF-40B6-ACC6-B3FC40F2042F}" srcOrd="8" destOrd="0" presId="urn:microsoft.com/office/officeart/2005/8/layout/bList2"/>
    <dgm:cxn modelId="{DB5A0354-879D-4BDA-97EA-DA8477482F88}" type="presParOf" srcId="{2A2120BB-99CF-40B6-ACC6-B3FC40F2042F}" destId="{3EDB97F5-8D92-4A80-A3D7-F2D74D91C11A}" srcOrd="0" destOrd="0" presId="urn:microsoft.com/office/officeart/2005/8/layout/bList2"/>
    <dgm:cxn modelId="{B81C83A0-10BC-464E-A00B-A06E0A49C600}" type="presParOf" srcId="{2A2120BB-99CF-40B6-ACC6-B3FC40F2042F}" destId="{030317B6-301D-474A-843F-6D8090535B36}" srcOrd="1" destOrd="0" presId="urn:microsoft.com/office/officeart/2005/8/layout/bList2"/>
    <dgm:cxn modelId="{57FC62C3-9BB1-4303-BA05-60C055532609}" type="presParOf" srcId="{2A2120BB-99CF-40B6-ACC6-B3FC40F2042F}" destId="{AF3A2180-CF65-4053-9A84-916656E85DBB}" srcOrd="2" destOrd="0" presId="urn:microsoft.com/office/officeart/2005/8/layout/bList2"/>
    <dgm:cxn modelId="{2A563CB6-5F5F-4686-ADAB-C9EFA882C608}" type="presParOf" srcId="{2A2120BB-99CF-40B6-ACC6-B3FC40F2042F}" destId="{7D6D1245-39C4-484C-9CF7-4D4DC13EF712}" srcOrd="3" destOrd="0" presId="urn:microsoft.com/office/officeart/2005/8/layout/bList2"/>
    <dgm:cxn modelId="{12C4C4D8-A2B8-4B69-98D9-45D54C3AA7AF}" type="presParOf" srcId="{2CC1D15E-0F0A-4C9B-8F4E-32E139B1FDA7}" destId="{B4B7B5A3-6CF6-4169-97A1-1CA597AC914E}" srcOrd="9" destOrd="0" presId="urn:microsoft.com/office/officeart/2005/8/layout/bList2"/>
    <dgm:cxn modelId="{34631580-EE78-4416-A28B-711D62072EF4}" type="presParOf" srcId="{2CC1D15E-0F0A-4C9B-8F4E-32E139B1FDA7}" destId="{6411C7D7-CB9A-49FA-BC7E-B3A1ECD814B1}" srcOrd="10" destOrd="0" presId="urn:microsoft.com/office/officeart/2005/8/layout/bList2"/>
    <dgm:cxn modelId="{AD318909-ECCB-45BE-9F2A-A41CC49D4FB4}" type="presParOf" srcId="{6411C7D7-CB9A-49FA-BC7E-B3A1ECD814B1}" destId="{92ECC7EF-A483-4D96-A91B-7BF278E8116D}" srcOrd="0" destOrd="0" presId="urn:microsoft.com/office/officeart/2005/8/layout/bList2"/>
    <dgm:cxn modelId="{6F840576-5158-4103-8F3A-7490EA283D62}" type="presParOf" srcId="{6411C7D7-CB9A-49FA-BC7E-B3A1ECD814B1}" destId="{8EBC5F47-FA66-490F-AAD7-0143FE37FBAF}" srcOrd="1" destOrd="0" presId="urn:microsoft.com/office/officeart/2005/8/layout/bList2"/>
    <dgm:cxn modelId="{25FE9F9A-B78C-4474-9A7C-919F46AE9062}" type="presParOf" srcId="{6411C7D7-CB9A-49FA-BC7E-B3A1ECD814B1}" destId="{89C0C42E-2109-4F01-98BB-CF592D47506A}" srcOrd="2" destOrd="0" presId="urn:microsoft.com/office/officeart/2005/8/layout/bList2"/>
    <dgm:cxn modelId="{4ADFBF06-B88A-44DC-8648-DBFE79554DAD}" type="presParOf" srcId="{6411C7D7-CB9A-49FA-BC7E-B3A1ECD814B1}" destId="{F6B23DE9-5161-4F9D-BC49-DEA961C17B83}"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433343-EC59-43ED-BB3F-4A374515B95A}" type="doc">
      <dgm:prSet loTypeId="urn:microsoft.com/office/officeart/2005/8/layout/hChevron3" loCatId="process" qsTypeId="urn:microsoft.com/office/officeart/2005/8/quickstyle/simple2" qsCatId="simple" csTypeId="urn:microsoft.com/office/officeart/2005/8/colors/accent2_3" csCatId="accent2" phldr="1"/>
      <dgm:spPr/>
    </dgm:pt>
    <dgm:pt modelId="{92A4E784-9CA4-41D4-BEFA-711F17F7E0F4}">
      <dgm:prSet phldrT="[Text]"/>
      <dgm:spPr/>
      <dgm:t>
        <a:bodyPr/>
        <a:lstStyle/>
        <a:p>
          <a:r>
            <a:rPr lang="en-US" dirty="0" smtClean="0"/>
            <a:t>Requirements Analysis</a:t>
          </a:r>
          <a:endParaRPr lang="en-US" dirty="0"/>
        </a:p>
      </dgm:t>
    </dgm:pt>
    <dgm:pt modelId="{80F39ADF-3DA8-4752-855A-262C284CE46B}" type="parTrans" cxnId="{2A7F1EE3-B1B1-4B56-A984-99C2AAF4A48F}">
      <dgm:prSet/>
      <dgm:spPr/>
      <dgm:t>
        <a:bodyPr/>
        <a:lstStyle/>
        <a:p>
          <a:endParaRPr lang="en-US"/>
        </a:p>
      </dgm:t>
    </dgm:pt>
    <dgm:pt modelId="{DC69B233-EC33-497C-8C64-4079FA95F957}" type="sibTrans" cxnId="{2A7F1EE3-B1B1-4B56-A984-99C2AAF4A48F}">
      <dgm:prSet/>
      <dgm:spPr/>
      <dgm:t>
        <a:bodyPr/>
        <a:lstStyle/>
        <a:p>
          <a:endParaRPr lang="en-US"/>
        </a:p>
      </dgm:t>
    </dgm:pt>
    <dgm:pt modelId="{25F90B5B-BA83-4356-8B34-A1F3CF4CDED3}">
      <dgm:prSet phldrT="[Text]"/>
      <dgm:spPr/>
      <dgm:t>
        <a:bodyPr/>
        <a:lstStyle/>
        <a:p>
          <a:r>
            <a:rPr lang="en-US" dirty="0" smtClean="0"/>
            <a:t>Design</a:t>
          </a:r>
          <a:endParaRPr lang="en-US" dirty="0"/>
        </a:p>
      </dgm:t>
    </dgm:pt>
    <dgm:pt modelId="{2F233348-B3F8-4027-8567-E5C811D991E3}" type="parTrans" cxnId="{B3E5EAFC-42DF-4991-A1C7-371709828EA6}">
      <dgm:prSet/>
      <dgm:spPr/>
      <dgm:t>
        <a:bodyPr/>
        <a:lstStyle/>
        <a:p>
          <a:endParaRPr lang="en-US"/>
        </a:p>
      </dgm:t>
    </dgm:pt>
    <dgm:pt modelId="{19DF8A80-D40B-4623-9737-9FFE8082309A}" type="sibTrans" cxnId="{B3E5EAFC-42DF-4991-A1C7-371709828EA6}">
      <dgm:prSet/>
      <dgm:spPr/>
      <dgm:t>
        <a:bodyPr/>
        <a:lstStyle/>
        <a:p>
          <a:endParaRPr lang="en-US"/>
        </a:p>
      </dgm:t>
    </dgm:pt>
    <dgm:pt modelId="{24596E80-A65A-4B3A-ABAB-23B21E4FAA94}">
      <dgm:prSet phldrT="[Text]"/>
      <dgm:spPr/>
      <dgm:t>
        <a:bodyPr/>
        <a:lstStyle/>
        <a:p>
          <a:r>
            <a:rPr lang="en-US" dirty="0" smtClean="0"/>
            <a:t>Development</a:t>
          </a:r>
          <a:endParaRPr lang="en-US" dirty="0"/>
        </a:p>
      </dgm:t>
    </dgm:pt>
    <dgm:pt modelId="{CD72C423-183B-47FE-A6C9-6A5D668FB668}" type="parTrans" cxnId="{525B2227-5AEF-4F15-9211-A2CA971858CB}">
      <dgm:prSet/>
      <dgm:spPr/>
      <dgm:t>
        <a:bodyPr/>
        <a:lstStyle/>
        <a:p>
          <a:endParaRPr lang="en-US"/>
        </a:p>
      </dgm:t>
    </dgm:pt>
    <dgm:pt modelId="{8A423EF2-159B-42EA-801F-BF3E60B335F0}" type="sibTrans" cxnId="{525B2227-5AEF-4F15-9211-A2CA971858CB}">
      <dgm:prSet/>
      <dgm:spPr/>
      <dgm:t>
        <a:bodyPr/>
        <a:lstStyle/>
        <a:p>
          <a:endParaRPr lang="en-US"/>
        </a:p>
      </dgm:t>
    </dgm:pt>
    <dgm:pt modelId="{257E9D0B-0219-4698-8EA7-D91AF6205906}">
      <dgm:prSet phldrT="[Text]"/>
      <dgm:spPr/>
      <dgm:t>
        <a:bodyPr/>
        <a:lstStyle/>
        <a:p>
          <a:r>
            <a:rPr lang="en-US" dirty="0" smtClean="0"/>
            <a:t>Testing</a:t>
          </a:r>
          <a:endParaRPr lang="en-US" dirty="0"/>
        </a:p>
      </dgm:t>
    </dgm:pt>
    <dgm:pt modelId="{3470C63D-978F-4414-8AB2-B2842F9500E0}" type="parTrans" cxnId="{E8BB71E8-87D4-4D02-B7EA-F42C5ADDDD71}">
      <dgm:prSet/>
      <dgm:spPr/>
      <dgm:t>
        <a:bodyPr/>
        <a:lstStyle/>
        <a:p>
          <a:endParaRPr lang="en-US"/>
        </a:p>
      </dgm:t>
    </dgm:pt>
    <dgm:pt modelId="{75D3781F-8CCA-4CF9-92DE-BAECC1B2A064}" type="sibTrans" cxnId="{E8BB71E8-87D4-4D02-B7EA-F42C5ADDDD71}">
      <dgm:prSet/>
      <dgm:spPr/>
      <dgm:t>
        <a:bodyPr/>
        <a:lstStyle/>
        <a:p>
          <a:endParaRPr lang="en-US"/>
        </a:p>
      </dgm:t>
    </dgm:pt>
    <dgm:pt modelId="{3C2EEF49-C132-4913-8740-2B47D51131E2}">
      <dgm:prSet phldrT="[Text]"/>
      <dgm:spPr/>
      <dgm:t>
        <a:bodyPr/>
        <a:lstStyle/>
        <a:p>
          <a:r>
            <a:rPr lang="en-US" dirty="0" smtClean="0"/>
            <a:t>Deployment</a:t>
          </a:r>
          <a:endParaRPr lang="en-US" dirty="0"/>
        </a:p>
      </dgm:t>
    </dgm:pt>
    <dgm:pt modelId="{4B88C50D-5E79-47DA-B3F4-3412186414C9}" type="parTrans" cxnId="{1E5563DF-88FF-4F21-8B9F-DE0C7DB74352}">
      <dgm:prSet/>
      <dgm:spPr/>
      <dgm:t>
        <a:bodyPr/>
        <a:lstStyle/>
        <a:p>
          <a:endParaRPr lang="en-US"/>
        </a:p>
      </dgm:t>
    </dgm:pt>
    <dgm:pt modelId="{E4331386-AC3C-4528-AEA4-0091AE3EDBC9}" type="sibTrans" cxnId="{1E5563DF-88FF-4F21-8B9F-DE0C7DB74352}">
      <dgm:prSet/>
      <dgm:spPr/>
      <dgm:t>
        <a:bodyPr/>
        <a:lstStyle/>
        <a:p>
          <a:endParaRPr lang="en-US"/>
        </a:p>
      </dgm:t>
    </dgm:pt>
    <dgm:pt modelId="{D40C2ABC-1083-4A82-8017-2EF70DB5170D}">
      <dgm:prSet phldrT="[Text]"/>
      <dgm:spPr/>
      <dgm:t>
        <a:bodyPr/>
        <a:lstStyle/>
        <a:p>
          <a:r>
            <a:rPr lang="en-US" dirty="0" smtClean="0"/>
            <a:t>Runtime</a:t>
          </a:r>
          <a:endParaRPr lang="en-US" dirty="0"/>
        </a:p>
      </dgm:t>
    </dgm:pt>
    <dgm:pt modelId="{1AFE3635-D566-4BA1-B53C-C0B901CE9104}" type="parTrans" cxnId="{0978AC70-112F-4879-A0B8-6E2B74189F8C}">
      <dgm:prSet/>
      <dgm:spPr/>
      <dgm:t>
        <a:bodyPr/>
        <a:lstStyle/>
        <a:p>
          <a:endParaRPr lang="en-US"/>
        </a:p>
      </dgm:t>
    </dgm:pt>
    <dgm:pt modelId="{648538EC-0612-4B15-B847-926E0F2DA7E3}" type="sibTrans" cxnId="{0978AC70-112F-4879-A0B8-6E2B74189F8C}">
      <dgm:prSet/>
      <dgm:spPr/>
      <dgm:t>
        <a:bodyPr/>
        <a:lstStyle/>
        <a:p>
          <a:endParaRPr lang="en-US"/>
        </a:p>
      </dgm:t>
    </dgm:pt>
    <dgm:pt modelId="{5269E31F-F9C0-40A9-A357-75C854012BCA}" type="pres">
      <dgm:prSet presAssocID="{91433343-EC59-43ED-BB3F-4A374515B95A}" presName="Name0" presStyleCnt="0">
        <dgm:presLayoutVars>
          <dgm:dir/>
          <dgm:resizeHandles val="exact"/>
        </dgm:presLayoutVars>
      </dgm:prSet>
      <dgm:spPr/>
    </dgm:pt>
    <dgm:pt modelId="{04F4BB95-78E3-44A4-AC28-5137E1B69F97}" type="pres">
      <dgm:prSet presAssocID="{92A4E784-9CA4-41D4-BEFA-711F17F7E0F4}" presName="parTxOnly" presStyleLbl="node1" presStyleIdx="0" presStyleCnt="6">
        <dgm:presLayoutVars>
          <dgm:bulletEnabled val="1"/>
        </dgm:presLayoutVars>
      </dgm:prSet>
      <dgm:spPr/>
      <dgm:t>
        <a:bodyPr/>
        <a:lstStyle/>
        <a:p>
          <a:endParaRPr lang="en-US"/>
        </a:p>
      </dgm:t>
    </dgm:pt>
    <dgm:pt modelId="{E24F0F43-DB32-4D47-B0EA-D0D5E723AE78}" type="pres">
      <dgm:prSet presAssocID="{DC69B233-EC33-497C-8C64-4079FA95F957}" presName="parSpace" presStyleCnt="0"/>
      <dgm:spPr/>
    </dgm:pt>
    <dgm:pt modelId="{732C49FB-4C2F-4261-BA1F-9545758ECBE1}" type="pres">
      <dgm:prSet presAssocID="{25F90B5B-BA83-4356-8B34-A1F3CF4CDED3}" presName="parTxOnly" presStyleLbl="node1" presStyleIdx="1" presStyleCnt="6">
        <dgm:presLayoutVars>
          <dgm:bulletEnabled val="1"/>
        </dgm:presLayoutVars>
      </dgm:prSet>
      <dgm:spPr/>
      <dgm:t>
        <a:bodyPr/>
        <a:lstStyle/>
        <a:p>
          <a:endParaRPr lang="en-US"/>
        </a:p>
      </dgm:t>
    </dgm:pt>
    <dgm:pt modelId="{CFA64798-EDDF-4862-A094-83E61869D2A0}" type="pres">
      <dgm:prSet presAssocID="{19DF8A80-D40B-4623-9737-9FFE8082309A}" presName="parSpace" presStyleCnt="0"/>
      <dgm:spPr/>
    </dgm:pt>
    <dgm:pt modelId="{3239BDA4-B1C3-41FF-94B3-4E9DFDA5A17E}" type="pres">
      <dgm:prSet presAssocID="{24596E80-A65A-4B3A-ABAB-23B21E4FAA94}" presName="parTxOnly" presStyleLbl="node1" presStyleIdx="2" presStyleCnt="6">
        <dgm:presLayoutVars>
          <dgm:bulletEnabled val="1"/>
        </dgm:presLayoutVars>
      </dgm:prSet>
      <dgm:spPr/>
      <dgm:t>
        <a:bodyPr/>
        <a:lstStyle/>
        <a:p>
          <a:endParaRPr lang="en-US"/>
        </a:p>
      </dgm:t>
    </dgm:pt>
    <dgm:pt modelId="{35F8F47B-F8ED-4AC1-8FC0-EC987042ECF9}" type="pres">
      <dgm:prSet presAssocID="{8A423EF2-159B-42EA-801F-BF3E60B335F0}" presName="parSpace" presStyleCnt="0"/>
      <dgm:spPr/>
    </dgm:pt>
    <dgm:pt modelId="{916405DD-32B5-41E7-97AC-B8252F31F247}" type="pres">
      <dgm:prSet presAssocID="{257E9D0B-0219-4698-8EA7-D91AF6205906}" presName="parTxOnly" presStyleLbl="node1" presStyleIdx="3" presStyleCnt="6">
        <dgm:presLayoutVars>
          <dgm:bulletEnabled val="1"/>
        </dgm:presLayoutVars>
      </dgm:prSet>
      <dgm:spPr/>
      <dgm:t>
        <a:bodyPr/>
        <a:lstStyle/>
        <a:p>
          <a:endParaRPr lang="en-US"/>
        </a:p>
      </dgm:t>
    </dgm:pt>
    <dgm:pt modelId="{71E63BB5-FCA1-4FDD-A4BF-0A5BA70E695D}" type="pres">
      <dgm:prSet presAssocID="{75D3781F-8CCA-4CF9-92DE-BAECC1B2A064}" presName="parSpace" presStyleCnt="0"/>
      <dgm:spPr/>
    </dgm:pt>
    <dgm:pt modelId="{31214846-60F2-46C0-BB10-7B54E76E4D07}" type="pres">
      <dgm:prSet presAssocID="{3C2EEF49-C132-4913-8740-2B47D51131E2}" presName="parTxOnly" presStyleLbl="node1" presStyleIdx="4" presStyleCnt="6">
        <dgm:presLayoutVars>
          <dgm:bulletEnabled val="1"/>
        </dgm:presLayoutVars>
      </dgm:prSet>
      <dgm:spPr/>
      <dgm:t>
        <a:bodyPr/>
        <a:lstStyle/>
        <a:p>
          <a:endParaRPr lang="en-US"/>
        </a:p>
      </dgm:t>
    </dgm:pt>
    <dgm:pt modelId="{A7F6D0BD-C26D-4F57-9169-61CCA3E51CDC}" type="pres">
      <dgm:prSet presAssocID="{E4331386-AC3C-4528-AEA4-0091AE3EDBC9}" presName="parSpace" presStyleCnt="0"/>
      <dgm:spPr/>
    </dgm:pt>
    <dgm:pt modelId="{32E6EBCE-FC8C-4AC8-9EB2-05490D61A786}" type="pres">
      <dgm:prSet presAssocID="{D40C2ABC-1083-4A82-8017-2EF70DB5170D}" presName="parTxOnly" presStyleLbl="node1" presStyleIdx="5" presStyleCnt="6">
        <dgm:presLayoutVars>
          <dgm:bulletEnabled val="1"/>
        </dgm:presLayoutVars>
      </dgm:prSet>
      <dgm:spPr/>
      <dgm:t>
        <a:bodyPr/>
        <a:lstStyle/>
        <a:p>
          <a:endParaRPr lang="en-US"/>
        </a:p>
      </dgm:t>
    </dgm:pt>
  </dgm:ptLst>
  <dgm:cxnLst>
    <dgm:cxn modelId="{0978AC70-112F-4879-A0B8-6E2B74189F8C}" srcId="{91433343-EC59-43ED-BB3F-4A374515B95A}" destId="{D40C2ABC-1083-4A82-8017-2EF70DB5170D}" srcOrd="5" destOrd="0" parTransId="{1AFE3635-D566-4BA1-B53C-C0B901CE9104}" sibTransId="{648538EC-0612-4B15-B847-926E0F2DA7E3}"/>
    <dgm:cxn modelId="{880E5C41-D579-4427-8868-386AB2BF8452}" type="presOf" srcId="{24596E80-A65A-4B3A-ABAB-23B21E4FAA94}" destId="{3239BDA4-B1C3-41FF-94B3-4E9DFDA5A17E}" srcOrd="0" destOrd="0" presId="urn:microsoft.com/office/officeart/2005/8/layout/hChevron3"/>
    <dgm:cxn modelId="{C6A4CE97-1132-4CBB-92FD-CF31F8969C74}" type="presOf" srcId="{257E9D0B-0219-4698-8EA7-D91AF6205906}" destId="{916405DD-32B5-41E7-97AC-B8252F31F247}" srcOrd="0" destOrd="0" presId="urn:microsoft.com/office/officeart/2005/8/layout/hChevron3"/>
    <dgm:cxn modelId="{834EBE0E-3E4E-4580-8976-0C78D7FBEF45}" type="presOf" srcId="{92A4E784-9CA4-41D4-BEFA-711F17F7E0F4}" destId="{04F4BB95-78E3-44A4-AC28-5137E1B69F97}" srcOrd="0" destOrd="0" presId="urn:microsoft.com/office/officeart/2005/8/layout/hChevron3"/>
    <dgm:cxn modelId="{E8BB71E8-87D4-4D02-B7EA-F42C5ADDDD71}" srcId="{91433343-EC59-43ED-BB3F-4A374515B95A}" destId="{257E9D0B-0219-4698-8EA7-D91AF6205906}" srcOrd="3" destOrd="0" parTransId="{3470C63D-978F-4414-8AB2-B2842F9500E0}" sibTransId="{75D3781F-8CCA-4CF9-92DE-BAECC1B2A064}"/>
    <dgm:cxn modelId="{E9E2AF7A-F188-447C-824B-0169B3A86C61}" type="presOf" srcId="{91433343-EC59-43ED-BB3F-4A374515B95A}" destId="{5269E31F-F9C0-40A9-A357-75C854012BCA}" srcOrd="0" destOrd="0" presId="urn:microsoft.com/office/officeart/2005/8/layout/hChevron3"/>
    <dgm:cxn modelId="{9301D56E-3FA2-4F1C-BA93-04C07386846D}" type="presOf" srcId="{D40C2ABC-1083-4A82-8017-2EF70DB5170D}" destId="{32E6EBCE-FC8C-4AC8-9EB2-05490D61A786}" srcOrd="0" destOrd="0" presId="urn:microsoft.com/office/officeart/2005/8/layout/hChevron3"/>
    <dgm:cxn modelId="{525B2227-5AEF-4F15-9211-A2CA971858CB}" srcId="{91433343-EC59-43ED-BB3F-4A374515B95A}" destId="{24596E80-A65A-4B3A-ABAB-23B21E4FAA94}" srcOrd="2" destOrd="0" parTransId="{CD72C423-183B-47FE-A6C9-6A5D668FB668}" sibTransId="{8A423EF2-159B-42EA-801F-BF3E60B335F0}"/>
    <dgm:cxn modelId="{D2C514E6-D202-4062-AA71-D0CBFEEF4B89}" type="presOf" srcId="{3C2EEF49-C132-4913-8740-2B47D51131E2}" destId="{31214846-60F2-46C0-BB10-7B54E76E4D07}" srcOrd="0" destOrd="0" presId="urn:microsoft.com/office/officeart/2005/8/layout/hChevron3"/>
    <dgm:cxn modelId="{2A7F1EE3-B1B1-4B56-A984-99C2AAF4A48F}" srcId="{91433343-EC59-43ED-BB3F-4A374515B95A}" destId="{92A4E784-9CA4-41D4-BEFA-711F17F7E0F4}" srcOrd="0" destOrd="0" parTransId="{80F39ADF-3DA8-4752-855A-262C284CE46B}" sibTransId="{DC69B233-EC33-497C-8C64-4079FA95F957}"/>
    <dgm:cxn modelId="{1E5563DF-88FF-4F21-8B9F-DE0C7DB74352}" srcId="{91433343-EC59-43ED-BB3F-4A374515B95A}" destId="{3C2EEF49-C132-4913-8740-2B47D51131E2}" srcOrd="4" destOrd="0" parTransId="{4B88C50D-5E79-47DA-B3F4-3412186414C9}" sibTransId="{E4331386-AC3C-4528-AEA4-0091AE3EDBC9}"/>
    <dgm:cxn modelId="{59B35A83-8702-476A-AC3F-5E7240B973AA}" type="presOf" srcId="{25F90B5B-BA83-4356-8B34-A1F3CF4CDED3}" destId="{732C49FB-4C2F-4261-BA1F-9545758ECBE1}" srcOrd="0" destOrd="0" presId="urn:microsoft.com/office/officeart/2005/8/layout/hChevron3"/>
    <dgm:cxn modelId="{B3E5EAFC-42DF-4991-A1C7-371709828EA6}" srcId="{91433343-EC59-43ED-BB3F-4A374515B95A}" destId="{25F90B5B-BA83-4356-8B34-A1F3CF4CDED3}" srcOrd="1" destOrd="0" parTransId="{2F233348-B3F8-4027-8567-E5C811D991E3}" sibTransId="{19DF8A80-D40B-4623-9737-9FFE8082309A}"/>
    <dgm:cxn modelId="{5092E814-6B39-4ECF-996C-5EDC79803197}" type="presParOf" srcId="{5269E31F-F9C0-40A9-A357-75C854012BCA}" destId="{04F4BB95-78E3-44A4-AC28-5137E1B69F97}" srcOrd="0" destOrd="0" presId="urn:microsoft.com/office/officeart/2005/8/layout/hChevron3"/>
    <dgm:cxn modelId="{228E2945-47BA-48D2-A73A-3CBCF7986594}" type="presParOf" srcId="{5269E31F-F9C0-40A9-A357-75C854012BCA}" destId="{E24F0F43-DB32-4D47-B0EA-D0D5E723AE78}" srcOrd="1" destOrd="0" presId="urn:microsoft.com/office/officeart/2005/8/layout/hChevron3"/>
    <dgm:cxn modelId="{5443E17B-3092-4542-87C3-474392149B2E}" type="presParOf" srcId="{5269E31F-F9C0-40A9-A357-75C854012BCA}" destId="{732C49FB-4C2F-4261-BA1F-9545758ECBE1}" srcOrd="2" destOrd="0" presId="urn:microsoft.com/office/officeart/2005/8/layout/hChevron3"/>
    <dgm:cxn modelId="{752060E6-E05F-49FF-BE1E-3F77B9203562}" type="presParOf" srcId="{5269E31F-F9C0-40A9-A357-75C854012BCA}" destId="{CFA64798-EDDF-4862-A094-83E61869D2A0}" srcOrd="3" destOrd="0" presId="urn:microsoft.com/office/officeart/2005/8/layout/hChevron3"/>
    <dgm:cxn modelId="{B714928B-191C-42EB-B3C8-301FE2C23095}" type="presParOf" srcId="{5269E31F-F9C0-40A9-A357-75C854012BCA}" destId="{3239BDA4-B1C3-41FF-94B3-4E9DFDA5A17E}" srcOrd="4" destOrd="0" presId="urn:microsoft.com/office/officeart/2005/8/layout/hChevron3"/>
    <dgm:cxn modelId="{BFC55268-9B88-4016-AD21-48B6A739502C}" type="presParOf" srcId="{5269E31F-F9C0-40A9-A357-75C854012BCA}" destId="{35F8F47B-F8ED-4AC1-8FC0-EC987042ECF9}" srcOrd="5" destOrd="0" presId="urn:microsoft.com/office/officeart/2005/8/layout/hChevron3"/>
    <dgm:cxn modelId="{B0420B91-7EF8-4E0C-8436-7F9EF5780EAB}" type="presParOf" srcId="{5269E31F-F9C0-40A9-A357-75C854012BCA}" destId="{916405DD-32B5-41E7-97AC-B8252F31F247}" srcOrd="6" destOrd="0" presId="urn:microsoft.com/office/officeart/2005/8/layout/hChevron3"/>
    <dgm:cxn modelId="{4031C8F2-0FF7-4E7F-B6D7-929C6B1617B7}" type="presParOf" srcId="{5269E31F-F9C0-40A9-A357-75C854012BCA}" destId="{71E63BB5-FCA1-4FDD-A4BF-0A5BA70E695D}" srcOrd="7" destOrd="0" presId="urn:microsoft.com/office/officeart/2005/8/layout/hChevron3"/>
    <dgm:cxn modelId="{2F8D7161-F2D6-45A7-994F-5228A25EAFAF}" type="presParOf" srcId="{5269E31F-F9C0-40A9-A357-75C854012BCA}" destId="{31214846-60F2-46C0-BB10-7B54E76E4D07}" srcOrd="8" destOrd="0" presId="urn:microsoft.com/office/officeart/2005/8/layout/hChevron3"/>
    <dgm:cxn modelId="{48CEC38B-77B4-46AC-8C18-AF1DC1CB730B}" type="presParOf" srcId="{5269E31F-F9C0-40A9-A357-75C854012BCA}" destId="{A7F6D0BD-C26D-4F57-9169-61CCA3E51CDC}" srcOrd="9" destOrd="0" presId="urn:microsoft.com/office/officeart/2005/8/layout/hChevron3"/>
    <dgm:cxn modelId="{7BAD4921-17B8-45E0-8362-7742780ECAC0}" type="presParOf" srcId="{5269E31F-F9C0-40A9-A357-75C854012BCA}" destId="{32E6EBCE-FC8C-4AC8-9EB2-05490D61A786}"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3D490-A334-4CA0-9D70-6ABF7E4C35D1}">
      <dsp:nvSpPr>
        <dsp:cNvPr id="0" name=""/>
        <dsp:cNvSpPr/>
      </dsp:nvSpPr>
      <dsp:spPr>
        <a:xfrm>
          <a:off x="91428" y="2955"/>
          <a:ext cx="1553147" cy="1159391"/>
        </a:xfrm>
        <a:prstGeom prst="round2SameRect">
          <a:avLst>
            <a:gd name="adj1" fmla="val 8000"/>
            <a:gd name="adj2" fmla="val 0"/>
          </a:avLst>
        </a:prstGeom>
        <a:solidFill>
          <a:srgbClr val="0771AA"/>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smtClean="0">
              <a:solidFill>
                <a:schemeClr val="bg1"/>
              </a:solidFill>
            </a:rPr>
            <a:t>An automated approach is needed for scalability</a:t>
          </a:r>
          <a:endParaRPr lang="en-US" sz="1200" kern="1200" dirty="0">
            <a:solidFill>
              <a:schemeClr val="bg1"/>
            </a:solidFill>
          </a:endParaRPr>
        </a:p>
      </dsp:txBody>
      <dsp:txXfrm>
        <a:off x="118594" y="30121"/>
        <a:ext cx="1498815" cy="1132225"/>
      </dsp:txXfrm>
    </dsp:sp>
    <dsp:sp modelId="{E19F03C5-9368-4D54-BFFE-A766C045CE82}">
      <dsp:nvSpPr>
        <dsp:cNvPr id="0" name=""/>
        <dsp:cNvSpPr/>
      </dsp:nvSpPr>
      <dsp:spPr>
        <a:xfrm>
          <a:off x="104878" y="1162347"/>
          <a:ext cx="1553147" cy="4985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45720" tIns="0" rIns="15240" bIns="0" numCol="1" spcCol="1270" anchor="ctr" anchorCtr="0">
          <a:noAutofit/>
        </a:bodyPr>
        <a:lstStyle/>
        <a:p>
          <a:pPr lvl="0" algn="ctr" defTabSz="533400">
            <a:lnSpc>
              <a:spcPct val="90000"/>
            </a:lnSpc>
            <a:spcBef>
              <a:spcPct val="0"/>
            </a:spcBef>
            <a:spcAft>
              <a:spcPct val="35000"/>
            </a:spcAft>
          </a:pPr>
          <a:r>
            <a:rPr lang="en-US" sz="1200" b="1" kern="1200" dirty="0" smtClean="0"/>
            <a:t>Automation</a:t>
          </a:r>
          <a:endParaRPr lang="en-US" sz="1200" b="1" kern="1200" dirty="0"/>
        </a:p>
      </dsp:txBody>
      <dsp:txXfrm>
        <a:off x="104878" y="1162347"/>
        <a:ext cx="1093766" cy="498538"/>
      </dsp:txXfrm>
    </dsp:sp>
    <dsp:sp modelId="{DE04A71F-B37D-48F0-9578-EF2998C1C0C4}">
      <dsp:nvSpPr>
        <dsp:cNvPr id="0" name=""/>
        <dsp:cNvSpPr/>
      </dsp:nvSpPr>
      <dsp:spPr>
        <a:xfrm>
          <a:off x="1229130" y="1241535"/>
          <a:ext cx="543601" cy="543601"/>
        </a:xfrm>
        <a:prstGeom prst="ellipse">
          <a:avLst/>
        </a:prstGeom>
        <a:blipFill rotWithShape="1">
          <a:blip xmlns:r="http://schemas.openxmlformats.org/officeDocument/2006/relationships" r:embed="rId1"/>
          <a:stretch>
            <a:fillRect/>
          </a:stretch>
        </a:blip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B9C65B4-5CD8-445D-AE63-196B7AFC54A7}">
      <dsp:nvSpPr>
        <dsp:cNvPr id="0" name=""/>
        <dsp:cNvSpPr/>
      </dsp:nvSpPr>
      <dsp:spPr>
        <a:xfrm>
          <a:off x="1907406" y="2955"/>
          <a:ext cx="1553147" cy="1159391"/>
        </a:xfrm>
        <a:prstGeom prst="round2SameRect">
          <a:avLst>
            <a:gd name="adj1" fmla="val 8000"/>
            <a:gd name="adj2" fmla="val 0"/>
          </a:avLst>
        </a:prstGeom>
        <a:solidFill>
          <a:srgbClr val="0771AA"/>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smtClean="0">
              <a:solidFill>
                <a:schemeClr val="bg1"/>
              </a:solidFill>
            </a:rPr>
            <a:t>On premise or via a validation authority</a:t>
          </a:r>
          <a:endParaRPr lang="en-US" sz="1200" kern="1200" dirty="0">
            <a:solidFill>
              <a:schemeClr val="bg1"/>
            </a:solidFill>
          </a:endParaRPr>
        </a:p>
        <a:p>
          <a:pPr marL="114300" lvl="1" indent="-114300" algn="l" defTabSz="533400">
            <a:lnSpc>
              <a:spcPct val="90000"/>
            </a:lnSpc>
            <a:spcBef>
              <a:spcPct val="0"/>
            </a:spcBef>
            <a:spcAft>
              <a:spcPct val="15000"/>
            </a:spcAft>
            <a:buChar char="••"/>
          </a:pPr>
          <a:r>
            <a:rPr lang="en-US" sz="1200" b="1" kern="1200" dirty="0" smtClean="0">
              <a:solidFill>
                <a:schemeClr val="bg1"/>
              </a:solidFill>
            </a:rPr>
            <a:t>Customers can test deployed equipment</a:t>
          </a:r>
          <a:endParaRPr lang="en-US" sz="1200" kern="1200" dirty="0">
            <a:solidFill>
              <a:schemeClr val="bg1"/>
            </a:solidFill>
          </a:endParaRPr>
        </a:p>
      </dsp:txBody>
      <dsp:txXfrm>
        <a:off x="1934572" y="30121"/>
        <a:ext cx="1498815" cy="1132225"/>
      </dsp:txXfrm>
    </dsp:sp>
    <dsp:sp modelId="{21BA2778-5C84-4D96-9B8B-42264DC276A9}">
      <dsp:nvSpPr>
        <dsp:cNvPr id="0" name=""/>
        <dsp:cNvSpPr/>
      </dsp:nvSpPr>
      <dsp:spPr>
        <a:xfrm>
          <a:off x="1907406" y="1162347"/>
          <a:ext cx="1553147" cy="4985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45720" tIns="0" rIns="15240" bIns="0" numCol="1" spcCol="1270" anchor="ctr" anchorCtr="0">
          <a:noAutofit/>
        </a:bodyPr>
        <a:lstStyle/>
        <a:p>
          <a:pPr lvl="0" algn="l" defTabSz="533400">
            <a:lnSpc>
              <a:spcPct val="90000"/>
            </a:lnSpc>
            <a:spcBef>
              <a:spcPct val="0"/>
            </a:spcBef>
            <a:spcAft>
              <a:spcPct val="35000"/>
            </a:spcAft>
          </a:pPr>
          <a:r>
            <a:rPr lang="en-US" sz="1200" b="1" kern="1200" dirty="0" smtClean="0"/>
            <a:t>Remote Validation</a:t>
          </a:r>
          <a:endParaRPr lang="en-US" sz="1200" b="1" kern="1200" dirty="0"/>
        </a:p>
      </dsp:txBody>
      <dsp:txXfrm>
        <a:off x="1907406" y="1162347"/>
        <a:ext cx="1093766" cy="498538"/>
      </dsp:txXfrm>
    </dsp:sp>
    <dsp:sp modelId="{53B6BEF4-0269-4018-9031-76C81CA806AC}">
      <dsp:nvSpPr>
        <dsp:cNvPr id="0" name=""/>
        <dsp:cNvSpPr/>
      </dsp:nvSpPr>
      <dsp:spPr>
        <a:xfrm>
          <a:off x="3045108" y="1241535"/>
          <a:ext cx="543601" cy="543601"/>
        </a:xfrm>
        <a:prstGeom prst="ellipse">
          <a:avLst/>
        </a:prstGeom>
        <a:blipFill rotWithShape="1">
          <a:blip xmlns:r="http://schemas.openxmlformats.org/officeDocument/2006/relationships" r:embed="rId2"/>
          <a:stretch>
            <a:fillRect/>
          </a:stretch>
        </a:blip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25E434BA-8066-4566-A956-259D5BE113AC}">
      <dsp:nvSpPr>
        <dsp:cNvPr id="0" name=""/>
        <dsp:cNvSpPr/>
      </dsp:nvSpPr>
      <dsp:spPr>
        <a:xfrm>
          <a:off x="3723383" y="2955"/>
          <a:ext cx="1553147" cy="1159391"/>
        </a:xfrm>
        <a:prstGeom prst="round2SameRect">
          <a:avLst>
            <a:gd name="adj1" fmla="val 8000"/>
            <a:gd name="adj2" fmla="val 0"/>
          </a:avLst>
        </a:prstGeom>
        <a:solidFill>
          <a:srgbClr val="0771AA"/>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smtClean="0">
              <a:solidFill>
                <a:schemeClr val="bg1"/>
              </a:solidFill>
            </a:rPr>
            <a:t>Phased delivery</a:t>
          </a:r>
          <a:endParaRPr lang="en-US" sz="1200" kern="1200" dirty="0">
            <a:solidFill>
              <a:schemeClr val="bg1"/>
            </a:solidFill>
          </a:endParaRPr>
        </a:p>
        <a:p>
          <a:pPr marL="114300" lvl="1" indent="-114300" algn="l" defTabSz="533400">
            <a:lnSpc>
              <a:spcPct val="90000"/>
            </a:lnSpc>
            <a:spcBef>
              <a:spcPct val="0"/>
            </a:spcBef>
            <a:spcAft>
              <a:spcPct val="15000"/>
            </a:spcAft>
            <a:buChar char="••"/>
          </a:pPr>
          <a:r>
            <a:rPr lang="en-US" sz="1200" b="1" kern="1200" dirty="0" smtClean="0">
              <a:solidFill>
                <a:schemeClr val="bg1"/>
              </a:solidFill>
            </a:rPr>
            <a:t>Version control to support new requirements and backward compatibility</a:t>
          </a:r>
          <a:endParaRPr lang="en-US" sz="1200" b="1" kern="1200" dirty="0">
            <a:solidFill>
              <a:schemeClr val="bg1"/>
            </a:solidFill>
          </a:endParaRPr>
        </a:p>
      </dsp:txBody>
      <dsp:txXfrm>
        <a:off x="3750549" y="30121"/>
        <a:ext cx="1498815" cy="1132225"/>
      </dsp:txXfrm>
    </dsp:sp>
    <dsp:sp modelId="{B259A4C9-5972-4D0C-966A-F8F06A7B4559}">
      <dsp:nvSpPr>
        <dsp:cNvPr id="0" name=""/>
        <dsp:cNvSpPr/>
      </dsp:nvSpPr>
      <dsp:spPr>
        <a:xfrm>
          <a:off x="3723383" y="1162347"/>
          <a:ext cx="1553147" cy="4985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45720" tIns="0" rIns="15240" bIns="0" numCol="1" spcCol="1270" anchor="ctr" anchorCtr="0">
          <a:noAutofit/>
        </a:bodyPr>
        <a:lstStyle/>
        <a:p>
          <a:pPr lvl="0" algn="l" defTabSz="533400">
            <a:lnSpc>
              <a:spcPct val="90000"/>
            </a:lnSpc>
            <a:spcBef>
              <a:spcPct val="0"/>
            </a:spcBef>
            <a:spcAft>
              <a:spcPct val="35000"/>
            </a:spcAft>
          </a:pPr>
          <a:r>
            <a:rPr lang="en-US" sz="1200" b="1" kern="1200" dirty="0" smtClean="0"/>
            <a:t>Extensibility</a:t>
          </a:r>
          <a:endParaRPr lang="en-US" sz="1200" b="1" kern="1200" dirty="0"/>
        </a:p>
      </dsp:txBody>
      <dsp:txXfrm>
        <a:off x="3723383" y="1162347"/>
        <a:ext cx="1093766" cy="498538"/>
      </dsp:txXfrm>
    </dsp:sp>
    <dsp:sp modelId="{043E9407-BAE7-4DC6-B722-7CCAA15F772B}">
      <dsp:nvSpPr>
        <dsp:cNvPr id="0" name=""/>
        <dsp:cNvSpPr/>
      </dsp:nvSpPr>
      <dsp:spPr>
        <a:xfrm>
          <a:off x="4861086" y="1241535"/>
          <a:ext cx="543601" cy="543601"/>
        </a:xfrm>
        <a:prstGeom prst="ellipse">
          <a:avLst/>
        </a:prstGeom>
        <a:blipFill rotWithShape="1">
          <a:blip xmlns:r="http://schemas.openxmlformats.org/officeDocument/2006/relationships" r:embed="rId3"/>
          <a:stretch>
            <a:fillRect/>
          </a:stretch>
        </a:blip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68986B03-11C7-4DAD-851B-493FFE212117}">
      <dsp:nvSpPr>
        <dsp:cNvPr id="0" name=""/>
        <dsp:cNvSpPr/>
      </dsp:nvSpPr>
      <dsp:spPr>
        <a:xfrm>
          <a:off x="5539361" y="2955"/>
          <a:ext cx="1553147" cy="1159391"/>
        </a:xfrm>
        <a:prstGeom prst="round2SameRect">
          <a:avLst>
            <a:gd name="adj1" fmla="val 8000"/>
            <a:gd name="adj2" fmla="val 0"/>
          </a:avLst>
        </a:prstGeom>
        <a:solidFill>
          <a:srgbClr val="0771AA"/>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smtClean="0">
              <a:solidFill>
                <a:schemeClr val="bg1"/>
              </a:solidFill>
            </a:rPr>
            <a:t>Validation Authority(NIST)</a:t>
          </a:r>
          <a:endParaRPr lang="en-US" sz="1200" b="1" kern="1200" dirty="0">
            <a:solidFill>
              <a:schemeClr val="bg1"/>
            </a:solidFill>
          </a:endParaRPr>
        </a:p>
        <a:p>
          <a:pPr marL="114300" lvl="1" indent="-114300" algn="l" defTabSz="533400">
            <a:lnSpc>
              <a:spcPct val="90000"/>
            </a:lnSpc>
            <a:spcBef>
              <a:spcPct val="0"/>
            </a:spcBef>
            <a:spcAft>
              <a:spcPct val="15000"/>
            </a:spcAft>
            <a:buChar char="••"/>
          </a:pPr>
          <a:r>
            <a:rPr lang="en-US" sz="1200" b="1" kern="1200" dirty="0" smtClean="0">
              <a:solidFill>
                <a:schemeClr val="bg1"/>
              </a:solidFill>
            </a:rPr>
            <a:t>Expedite revalidation</a:t>
          </a:r>
          <a:endParaRPr lang="en-US" sz="1200" b="1" kern="1200" dirty="0">
            <a:solidFill>
              <a:schemeClr val="bg1"/>
            </a:solidFill>
          </a:endParaRPr>
        </a:p>
      </dsp:txBody>
      <dsp:txXfrm>
        <a:off x="5566527" y="30121"/>
        <a:ext cx="1498815" cy="1132225"/>
      </dsp:txXfrm>
    </dsp:sp>
    <dsp:sp modelId="{31C7AE97-B60E-416E-BB7F-6F263C13F937}">
      <dsp:nvSpPr>
        <dsp:cNvPr id="0" name=""/>
        <dsp:cNvSpPr/>
      </dsp:nvSpPr>
      <dsp:spPr>
        <a:xfrm>
          <a:off x="5539361" y="1162347"/>
          <a:ext cx="1553147" cy="4985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45720" tIns="0" rIns="15240" bIns="0" numCol="1" spcCol="1270" anchor="ctr" anchorCtr="0">
          <a:noAutofit/>
        </a:bodyPr>
        <a:lstStyle/>
        <a:p>
          <a:pPr lvl="0" algn="l" defTabSz="533400">
            <a:lnSpc>
              <a:spcPct val="90000"/>
            </a:lnSpc>
            <a:spcBef>
              <a:spcPct val="0"/>
            </a:spcBef>
            <a:spcAft>
              <a:spcPct val="35000"/>
            </a:spcAft>
          </a:pPr>
          <a:r>
            <a:rPr lang="en-US" sz="1200" b="1" kern="1200" dirty="0" smtClean="0"/>
            <a:t>3</a:t>
          </a:r>
          <a:r>
            <a:rPr lang="en-US" sz="1200" b="1" kern="1200" baseline="30000" dirty="0" smtClean="0"/>
            <a:t>rd</a:t>
          </a:r>
          <a:r>
            <a:rPr lang="en-US" sz="1200" b="1" kern="1200" dirty="0" smtClean="0"/>
            <a:t> Party Verification</a:t>
          </a:r>
          <a:endParaRPr lang="en-US" sz="1200" b="1" kern="1200" dirty="0"/>
        </a:p>
      </dsp:txBody>
      <dsp:txXfrm>
        <a:off x="5539361" y="1162347"/>
        <a:ext cx="1093766" cy="498538"/>
      </dsp:txXfrm>
    </dsp:sp>
    <dsp:sp modelId="{1A23B5EC-2BD1-4177-95FB-85D676C1B1D4}">
      <dsp:nvSpPr>
        <dsp:cNvPr id="0" name=""/>
        <dsp:cNvSpPr/>
      </dsp:nvSpPr>
      <dsp:spPr>
        <a:xfrm>
          <a:off x="6677063" y="1241535"/>
          <a:ext cx="543601" cy="543601"/>
        </a:xfrm>
        <a:prstGeom prst="ellipse">
          <a:avLst/>
        </a:prstGeom>
        <a:blipFill rotWithShape="1">
          <a:blip xmlns:r="http://schemas.openxmlformats.org/officeDocument/2006/relationships" r:embed="rId4"/>
          <a:stretch>
            <a:fillRect/>
          </a:stretch>
        </a:blip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EDB97F5-8D92-4A80-A3D7-F2D74D91C11A}">
      <dsp:nvSpPr>
        <dsp:cNvPr id="0" name=""/>
        <dsp:cNvSpPr/>
      </dsp:nvSpPr>
      <dsp:spPr>
        <a:xfrm>
          <a:off x="1907406" y="2054372"/>
          <a:ext cx="1553147" cy="1159391"/>
        </a:xfrm>
        <a:prstGeom prst="round2SameRect">
          <a:avLst>
            <a:gd name="adj1" fmla="val 8000"/>
            <a:gd name="adj2" fmla="val 0"/>
          </a:avLst>
        </a:prstGeom>
        <a:solidFill>
          <a:srgbClr val="0771AA"/>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smtClean="0">
              <a:solidFill>
                <a:schemeClr val="bg1"/>
              </a:solidFill>
            </a:rPr>
            <a:t>Mitigate as late in the software life cycle as possible</a:t>
          </a:r>
          <a:endParaRPr lang="en-US" sz="1200" b="1" kern="1200" dirty="0">
            <a:solidFill>
              <a:schemeClr val="bg1"/>
            </a:solidFill>
          </a:endParaRPr>
        </a:p>
        <a:p>
          <a:pPr marL="114300" lvl="1" indent="-114300" algn="l" defTabSz="533400">
            <a:lnSpc>
              <a:spcPct val="90000"/>
            </a:lnSpc>
            <a:spcBef>
              <a:spcPct val="0"/>
            </a:spcBef>
            <a:spcAft>
              <a:spcPct val="15000"/>
            </a:spcAft>
            <a:buChar char="••"/>
          </a:pPr>
          <a:r>
            <a:rPr lang="en-US" sz="1200" b="1" kern="1200" dirty="0" smtClean="0">
              <a:solidFill>
                <a:schemeClr val="bg1"/>
              </a:solidFill>
            </a:rPr>
            <a:t>Help address Insider Threats</a:t>
          </a:r>
          <a:endParaRPr lang="en-US" sz="1200" b="1" kern="1200" dirty="0">
            <a:solidFill>
              <a:schemeClr val="bg1"/>
            </a:solidFill>
          </a:endParaRPr>
        </a:p>
      </dsp:txBody>
      <dsp:txXfrm>
        <a:off x="1934572" y="2081538"/>
        <a:ext cx="1498815" cy="1132225"/>
      </dsp:txXfrm>
    </dsp:sp>
    <dsp:sp modelId="{AF3A2180-CF65-4053-9A84-916656E85DBB}">
      <dsp:nvSpPr>
        <dsp:cNvPr id="0" name=""/>
        <dsp:cNvSpPr/>
      </dsp:nvSpPr>
      <dsp:spPr>
        <a:xfrm>
          <a:off x="1907406" y="3213764"/>
          <a:ext cx="1553147" cy="4985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45720" tIns="0" rIns="15240" bIns="0" numCol="1" spcCol="1270" anchor="ctr" anchorCtr="0">
          <a:noAutofit/>
        </a:bodyPr>
        <a:lstStyle/>
        <a:p>
          <a:pPr lvl="0" algn="l" defTabSz="533400">
            <a:lnSpc>
              <a:spcPct val="90000"/>
            </a:lnSpc>
            <a:spcBef>
              <a:spcPct val="0"/>
            </a:spcBef>
            <a:spcAft>
              <a:spcPct val="35000"/>
            </a:spcAft>
          </a:pPr>
          <a:r>
            <a:rPr lang="en-US" sz="1200" b="1" kern="1200" dirty="0" smtClean="0"/>
            <a:t>Software Lifecycle</a:t>
          </a:r>
          <a:endParaRPr lang="en-US" sz="1200" b="1" kern="1200" dirty="0"/>
        </a:p>
      </dsp:txBody>
      <dsp:txXfrm>
        <a:off x="1907406" y="3213764"/>
        <a:ext cx="1093766" cy="498538"/>
      </dsp:txXfrm>
    </dsp:sp>
    <dsp:sp modelId="{7D6D1245-39C4-484C-9CF7-4D4DC13EF712}">
      <dsp:nvSpPr>
        <dsp:cNvPr id="0" name=""/>
        <dsp:cNvSpPr/>
      </dsp:nvSpPr>
      <dsp:spPr>
        <a:xfrm>
          <a:off x="3045108" y="3292952"/>
          <a:ext cx="543601" cy="543601"/>
        </a:xfrm>
        <a:prstGeom prst="ellipse">
          <a:avLst/>
        </a:prstGeom>
        <a:blipFill rotWithShape="1">
          <a:blip xmlns:r="http://schemas.openxmlformats.org/officeDocument/2006/relationships" r:embed="rId5"/>
          <a:stretch>
            <a:fillRect/>
          </a:stretch>
        </a:blip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2ECC7EF-A483-4D96-A91B-7BF278E8116D}">
      <dsp:nvSpPr>
        <dsp:cNvPr id="0" name=""/>
        <dsp:cNvSpPr/>
      </dsp:nvSpPr>
      <dsp:spPr>
        <a:xfrm>
          <a:off x="3723383" y="2054372"/>
          <a:ext cx="1553147" cy="1159391"/>
        </a:xfrm>
        <a:prstGeom prst="round2SameRect">
          <a:avLst>
            <a:gd name="adj1" fmla="val 8000"/>
            <a:gd name="adj2" fmla="val 0"/>
          </a:avLst>
        </a:prstGeom>
        <a:solidFill>
          <a:srgbClr val="0771AA"/>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smtClean="0">
              <a:solidFill>
                <a:schemeClr val="bg1"/>
              </a:solidFill>
            </a:rPr>
            <a:t>Simple Protocol can work with any crypto implementation that has access to HTTP</a:t>
          </a:r>
          <a:endParaRPr lang="en-US" sz="1200" b="1" kern="1200" dirty="0">
            <a:solidFill>
              <a:schemeClr val="bg1"/>
            </a:solidFill>
          </a:endParaRPr>
        </a:p>
      </dsp:txBody>
      <dsp:txXfrm>
        <a:off x="3750549" y="2081538"/>
        <a:ext cx="1498815" cy="1132225"/>
      </dsp:txXfrm>
    </dsp:sp>
    <dsp:sp modelId="{89C0C42E-2109-4F01-98BB-CF592D47506A}">
      <dsp:nvSpPr>
        <dsp:cNvPr id="0" name=""/>
        <dsp:cNvSpPr/>
      </dsp:nvSpPr>
      <dsp:spPr>
        <a:xfrm>
          <a:off x="3723383" y="3213764"/>
          <a:ext cx="1553147" cy="49853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w="9525" cap="flat" cmpd="sng" algn="ctr">
          <a:solidFill>
            <a:schemeClr val="accent3">
              <a:shade val="8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45720" tIns="0" rIns="15240" bIns="0" numCol="1" spcCol="1270" anchor="ctr" anchorCtr="0">
          <a:noAutofit/>
        </a:bodyPr>
        <a:lstStyle/>
        <a:p>
          <a:pPr lvl="0" algn="l" defTabSz="533400">
            <a:lnSpc>
              <a:spcPct val="90000"/>
            </a:lnSpc>
            <a:spcBef>
              <a:spcPct val="0"/>
            </a:spcBef>
            <a:spcAft>
              <a:spcPct val="35000"/>
            </a:spcAft>
          </a:pPr>
          <a:r>
            <a:rPr lang="en-US" sz="1200" b="1" kern="1200" dirty="0" smtClean="0"/>
            <a:t>Product Coverage</a:t>
          </a:r>
          <a:endParaRPr lang="en-US" sz="1200" b="1" kern="1200" dirty="0"/>
        </a:p>
      </dsp:txBody>
      <dsp:txXfrm>
        <a:off x="3723383" y="3213764"/>
        <a:ext cx="1093766" cy="498538"/>
      </dsp:txXfrm>
    </dsp:sp>
    <dsp:sp modelId="{F6B23DE9-5161-4F9D-BC49-DEA961C17B83}">
      <dsp:nvSpPr>
        <dsp:cNvPr id="0" name=""/>
        <dsp:cNvSpPr/>
      </dsp:nvSpPr>
      <dsp:spPr>
        <a:xfrm>
          <a:off x="4861086" y="3292952"/>
          <a:ext cx="543601" cy="543601"/>
        </a:xfrm>
        <a:prstGeom prst="ellipse">
          <a:avLst/>
        </a:prstGeom>
        <a:blipFill rotWithShape="1">
          <a:blip xmlns:r="http://schemas.openxmlformats.org/officeDocument/2006/relationships" r:embed="rId6"/>
          <a:stretch>
            <a:fillRect/>
          </a:stretch>
        </a:blip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4BB95-78E3-44A4-AC28-5137E1B69F97}">
      <dsp:nvSpPr>
        <dsp:cNvPr id="0" name=""/>
        <dsp:cNvSpPr/>
      </dsp:nvSpPr>
      <dsp:spPr>
        <a:xfrm>
          <a:off x="1000" y="261961"/>
          <a:ext cx="1638273" cy="655309"/>
        </a:xfrm>
        <a:prstGeom prst="homePlate">
          <a:avLst/>
        </a:prstGeom>
        <a:solidFill>
          <a:schemeClr val="accent2">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Requirements Analysis</a:t>
          </a:r>
          <a:endParaRPr lang="en-US" sz="1200" kern="1200" dirty="0"/>
        </a:p>
      </dsp:txBody>
      <dsp:txXfrm>
        <a:off x="1000" y="261961"/>
        <a:ext cx="1474446" cy="655309"/>
      </dsp:txXfrm>
    </dsp:sp>
    <dsp:sp modelId="{732C49FB-4C2F-4261-BA1F-9545758ECBE1}">
      <dsp:nvSpPr>
        <dsp:cNvPr id="0" name=""/>
        <dsp:cNvSpPr/>
      </dsp:nvSpPr>
      <dsp:spPr>
        <a:xfrm>
          <a:off x="1311618" y="261961"/>
          <a:ext cx="1638273" cy="655309"/>
        </a:xfrm>
        <a:prstGeom prst="chevron">
          <a:avLst/>
        </a:prstGeom>
        <a:solidFill>
          <a:schemeClr val="accent2">
            <a:shade val="80000"/>
            <a:hueOff val="135297"/>
            <a:satOff val="-10120"/>
            <a:lumOff val="718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Design</a:t>
          </a:r>
          <a:endParaRPr lang="en-US" sz="1200" kern="1200" dirty="0"/>
        </a:p>
      </dsp:txBody>
      <dsp:txXfrm>
        <a:off x="1639273" y="261961"/>
        <a:ext cx="982964" cy="655309"/>
      </dsp:txXfrm>
    </dsp:sp>
    <dsp:sp modelId="{3239BDA4-B1C3-41FF-94B3-4E9DFDA5A17E}">
      <dsp:nvSpPr>
        <dsp:cNvPr id="0" name=""/>
        <dsp:cNvSpPr/>
      </dsp:nvSpPr>
      <dsp:spPr>
        <a:xfrm>
          <a:off x="2622237" y="261961"/>
          <a:ext cx="1638273" cy="655309"/>
        </a:xfrm>
        <a:prstGeom prst="chevron">
          <a:avLst/>
        </a:prstGeom>
        <a:solidFill>
          <a:schemeClr val="accent2">
            <a:shade val="80000"/>
            <a:hueOff val="270594"/>
            <a:satOff val="-20240"/>
            <a:lumOff val="1436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Development</a:t>
          </a:r>
          <a:endParaRPr lang="en-US" sz="1200" kern="1200" dirty="0"/>
        </a:p>
      </dsp:txBody>
      <dsp:txXfrm>
        <a:off x="2949892" y="261961"/>
        <a:ext cx="982964" cy="655309"/>
      </dsp:txXfrm>
    </dsp:sp>
    <dsp:sp modelId="{916405DD-32B5-41E7-97AC-B8252F31F247}">
      <dsp:nvSpPr>
        <dsp:cNvPr id="0" name=""/>
        <dsp:cNvSpPr/>
      </dsp:nvSpPr>
      <dsp:spPr>
        <a:xfrm>
          <a:off x="3932856" y="261961"/>
          <a:ext cx="1638273" cy="655309"/>
        </a:xfrm>
        <a:prstGeom prst="chevron">
          <a:avLst/>
        </a:prstGeom>
        <a:solidFill>
          <a:schemeClr val="accent2">
            <a:shade val="80000"/>
            <a:hueOff val="405890"/>
            <a:satOff val="-30360"/>
            <a:lumOff val="2154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Testing</a:t>
          </a:r>
          <a:endParaRPr lang="en-US" sz="1200" kern="1200" dirty="0"/>
        </a:p>
      </dsp:txBody>
      <dsp:txXfrm>
        <a:off x="4260511" y="261961"/>
        <a:ext cx="982964" cy="655309"/>
      </dsp:txXfrm>
    </dsp:sp>
    <dsp:sp modelId="{31214846-60F2-46C0-BB10-7B54E76E4D07}">
      <dsp:nvSpPr>
        <dsp:cNvPr id="0" name=""/>
        <dsp:cNvSpPr/>
      </dsp:nvSpPr>
      <dsp:spPr>
        <a:xfrm>
          <a:off x="5243474" y="261961"/>
          <a:ext cx="1638273" cy="655309"/>
        </a:xfrm>
        <a:prstGeom prst="chevron">
          <a:avLst/>
        </a:prstGeom>
        <a:solidFill>
          <a:schemeClr val="accent2">
            <a:shade val="80000"/>
            <a:hueOff val="541187"/>
            <a:satOff val="-40480"/>
            <a:lumOff val="2873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Deployment</a:t>
          </a:r>
          <a:endParaRPr lang="en-US" sz="1200" kern="1200" dirty="0"/>
        </a:p>
      </dsp:txBody>
      <dsp:txXfrm>
        <a:off x="5571129" y="261961"/>
        <a:ext cx="982964" cy="655309"/>
      </dsp:txXfrm>
    </dsp:sp>
    <dsp:sp modelId="{32E6EBCE-FC8C-4AC8-9EB2-05490D61A786}">
      <dsp:nvSpPr>
        <dsp:cNvPr id="0" name=""/>
        <dsp:cNvSpPr/>
      </dsp:nvSpPr>
      <dsp:spPr>
        <a:xfrm>
          <a:off x="6554093" y="261961"/>
          <a:ext cx="1638273" cy="655309"/>
        </a:xfrm>
        <a:prstGeom prst="chevron">
          <a:avLst/>
        </a:prstGeom>
        <a:solidFill>
          <a:schemeClr val="accent2">
            <a:shade val="80000"/>
            <a:hueOff val="676484"/>
            <a:satOff val="-50600"/>
            <a:lumOff val="3591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Runtime</a:t>
          </a:r>
          <a:endParaRPr lang="en-US" sz="1200" kern="1200" dirty="0"/>
        </a:p>
      </dsp:txBody>
      <dsp:txXfrm>
        <a:off x="6881748" y="261961"/>
        <a:ext cx="982964" cy="655309"/>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5/16/2016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dirty="0"/>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5/16/2016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424486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Authentication: Will based on deployment, but the expectation is that for a validation authority</a:t>
            </a:r>
          </a:p>
          <a:p>
            <a:r>
              <a:rPr lang="en-US" dirty="0" smtClean="0"/>
              <a:t>mutual </a:t>
            </a:r>
            <a:r>
              <a:rPr lang="en-US" dirty="0" err="1" smtClean="0"/>
              <a:t>auth</a:t>
            </a:r>
            <a:r>
              <a:rPr lang="en-US" dirty="0" smtClean="0"/>
              <a:t> over HTTPS/TLS will be required.  In fact there is some discussion that some of</a:t>
            </a:r>
          </a:p>
          <a:p>
            <a:r>
              <a:rPr lang="en-US" dirty="0" smtClean="0"/>
              <a:t>the OE information may be pulled from the client cert rather than carried in the JSON encoded</a:t>
            </a:r>
          </a:p>
          <a:p>
            <a:r>
              <a:rPr lang="en-US" dirty="0" smtClean="0"/>
              <a:t>fields.  For clients downstream from a organization controlled proxy, the authentication can</a:t>
            </a:r>
          </a:p>
          <a:p>
            <a:r>
              <a:rPr lang="en-US" dirty="0" smtClean="0"/>
              <a:t>be limited depending on the clients capabilities.  In some instances the use of JWT within</a:t>
            </a:r>
          </a:p>
          <a:p>
            <a:r>
              <a:rPr lang="en-US" dirty="0" smtClean="0"/>
              <a:t>HTTP may be all that is necessary.  This is not something that is defined as part of the protocol,</a:t>
            </a:r>
          </a:p>
          <a:p>
            <a:r>
              <a:rPr lang="en-US" dirty="0" smtClean="0"/>
              <a:t>but is controlled more by the deployment architecture.</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58420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 slides discuss the basic flows of ACVP including sample JSON.</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1414184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ACV Server would be NIST for example or could be a</a:t>
            </a:r>
            <a:r>
              <a:rPr lang="en-US" baseline="0" dirty="0" smtClean="0"/>
              <a:t> Corporation’s Internal Validation Server.  The Device Under Test represents whatever cryptographic component that is being validated.  An http or https session is initiated by the client and established between the client and server and then the client uses the REST api via a POST method specified in the ACV protocol, to register for a test session with the server and communicate its capabilities and operational environment being validated.</a:t>
            </a:r>
          </a:p>
          <a:p>
            <a:endParaRPr lang="en-US" baseline="0" dirty="0" smtClean="0"/>
          </a:p>
          <a:p>
            <a:r>
              <a:rPr lang="en-US" dirty="0" smtClean="0"/>
              <a:t>The server creates a</a:t>
            </a:r>
            <a:r>
              <a:rPr lang="en-US" baseline="0" dirty="0" smtClean="0"/>
              <a:t> unique JSON Web Token for the session that is later used to authenticate the client to the server and link the client to the session.  The server sends the JWT and vector set id’s back to the client in json format.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413449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696106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2302002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4077077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part in red is the JWT</a:t>
            </a:r>
            <a:r>
              <a:rPr lang="en-US" baseline="0" dirty="0" smtClean="0"/>
              <a:t> header which contains the algorithm and token type.  The Pink section is the JWT Payload, and the Blue is the signature.</a:t>
            </a:r>
          </a:p>
          <a:p>
            <a:endParaRPr lang="en-US" baseline="0" dirty="0" smtClean="0"/>
          </a:p>
          <a:p>
            <a:r>
              <a:rPr lang="en-US" baseline="0" dirty="0" smtClean="0"/>
              <a:t>Notice that within the payload is included the jti = which equals the test_session id generated by the server.  The JWT is used for authentication of the client and matching the test_session in the server’s database with the client as well.</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2764563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the client is ready to request the vector sets, it will use the REST api specified in the acv spec for obtaining vector sets, which in this case would be GET to the URI /validation/acvp/vectors along with the vector set id …</a:t>
            </a:r>
          </a:p>
          <a:p>
            <a:endParaRPr lang="en-US" baseline="0" dirty="0" smtClean="0"/>
          </a:p>
          <a:p>
            <a:r>
              <a:rPr lang="en-US" baseline="0" dirty="0" smtClean="0"/>
              <a:t>The server will respond with sending the vector sets for just that vector_set id once it has generated the vector sets.  If it is not ready it will send a retry message back to the client with a default timeout of 10 seconds.</a:t>
            </a:r>
          </a:p>
          <a:p>
            <a:endParaRPr lang="en-US" baseline="0" dirty="0" smtClean="0"/>
          </a:p>
          <a:p>
            <a:r>
              <a:rPr lang="en-US" baseline="0" dirty="0" smtClean="0"/>
              <a:t>Vector Sets are returned to the client in json format.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2961902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 is just the beginning of the vector set to give you an</a:t>
            </a:r>
            <a:r>
              <a:rPr lang="en-US" baseline="0" dirty="0" smtClean="0"/>
              <a:t> idea of the structure but the real output is much too long to show on slides…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3241566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the client has processed the vector_sets and produced the KAT responses, it uses the ACV Protocol via the REST api to send results back to the server.  This is done with a GET to the /validation/acvp/vectors URI along with the vs_id for the results.</a:t>
            </a:r>
          </a:p>
          <a:p>
            <a:endParaRPr lang="en-US" baseline="0" dirty="0" smtClean="0"/>
          </a:p>
          <a:p>
            <a:r>
              <a:rPr lang="en-US" baseline="0" dirty="0" smtClean="0"/>
              <a:t>The server acknowledges the successful upload of the KAT responses by returning “200 OK”.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3411611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dirty="0"/>
          </a:p>
        </p:txBody>
      </p:sp>
    </p:spTree>
    <p:extLst>
      <p:ext uri="{BB962C8B-B14F-4D97-AF65-F5344CB8AC3E}">
        <p14:creationId xmlns:p14="http://schemas.microsoft.com/office/powerpoint/2010/main" val="2480040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the Server has processed the results the client can retrieve results for a test session or vector_set by using the GET method to the “results” uri ...  If the results are not ready the Server will respond with a retry message.  If the results are ready then the server will return the results in json format. (see next slide).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1697679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2465391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3338663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260579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2481410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409840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a:t>
            </a:fld>
            <a:endParaRPr lang="en-US"/>
          </a:p>
        </p:txBody>
      </p:sp>
    </p:spTree>
    <p:extLst>
      <p:ext uri="{BB962C8B-B14F-4D97-AF65-F5344CB8AC3E}">
        <p14:creationId xmlns:p14="http://schemas.microsoft.com/office/powerpoint/2010/main" val="299362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organization has their own SDL, but for the most part they are something like this.</a:t>
            </a:r>
          </a:p>
          <a:p>
            <a:r>
              <a:rPr lang="en-US" dirty="0" smtClean="0"/>
              <a:t>If ACVP is integrated with the crypto module testing can be performed at any point once</a:t>
            </a:r>
          </a:p>
          <a:p>
            <a:r>
              <a:rPr lang="en-US" dirty="0" smtClean="0"/>
              <a:t>the development is completed all the way to the customer runtime environment. There can</a:t>
            </a:r>
          </a:p>
          <a:p>
            <a:r>
              <a:rPr lang="en-US" dirty="0" smtClean="0"/>
              <a:t>be early internal testing, the FCS readiness could require validation authority testing,</a:t>
            </a:r>
          </a:p>
          <a:p>
            <a:r>
              <a:rPr lang="en-US" dirty="0" smtClean="0"/>
              <a:t>and finally customers could assess the finished product via ACVP testing.</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a:p>
        </p:txBody>
      </p:sp>
    </p:spTree>
    <p:extLst>
      <p:ext uri="{BB962C8B-B14F-4D97-AF65-F5344CB8AC3E}">
        <p14:creationId xmlns:p14="http://schemas.microsoft.com/office/powerpoint/2010/main" val="394623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 between vulnerability found/fixed and a deployed maintenance release should be shorten - how much, its difficult to quantify at this point.</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3205448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gradFill rotWithShape="0">
          <a:gsLst>
            <a:gs pos="0">
              <a:srgbClr val="097DBC"/>
            </a:gs>
            <a:gs pos="100000">
              <a:srgbClr val="192954"/>
            </a:gs>
          </a:gsLst>
          <a:lin ang="5400000"/>
        </a:gradFill>
        <a:effectLst/>
      </p:bgPr>
    </p:bg>
    <p:spTree>
      <p:nvGrpSpPr>
        <p:cNvPr id="1" name=""/>
        <p:cNvGrpSpPr/>
        <p:nvPr/>
      </p:nvGrpSpPr>
      <p:grpSpPr>
        <a:xfrm>
          <a:off x="0" y="0"/>
          <a:ext cx="0" cy="0"/>
          <a:chOff x="0" y="0"/>
          <a:chExt cx="0" cy="0"/>
        </a:xfrm>
      </p:grpSpPr>
      <p:pic>
        <p:nvPicPr>
          <p:cNvPr id="8" name="Picture Placeholder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85" y="0"/>
            <a:ext cx="9137231" cy="5143500"/>
          </a:xfrm>
          <a:prstGeom prst="rect">
            <a:avLst/>
          </a:prstGeom>
        </p:spPr>
      </p:pic>
      <p:pic>
        <p:nvPicPr>
          <p:cNvPr id="7" name="Picture 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5450" y="323850"/>
            <a:ext cx="941388" cy="58578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6" name="Subtitle 2"/>
          <p:cNvSpPr>
            <a:spLocks noGrp="1"/>
          </p:cNvSpPr>
          <p:nvPr>
            <p:ph type="subTitle" idx="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smtClean="0"/>
              <a:t>Click to edit Master subtitle style</a:t>
            </a:r>
            <a:endParaRPr lang="en-US" dirty="0"/>
          </a:p>
        </p:txBody>
      </p:sp>
      <p:sp>
        <p:nvSpPr>
          <p:cNvPr id="17" name="Text Placeholder 38"/>
          <p:cNvSpPr>
            <a:spLocks noGrp="1"/>
          </p:cNvSpPr>
          <p:nvPr>
            <p:ph type="body" sz="quarter" idx="1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smtClean="0"/>
              <a:t>Click to edit Master text styles</a:t>
            </a:r>
          </a:p>
        </p:txBody>
      </p:sp>
      <p:sp>
        <p:nvSpPr>
          <p:cNvPr id="20" name="Title 1"/>
          <p:cNvSpPr>
            <a:spLocks noGrp="1"/>
          </p:cNvSpPr>
          <p:nvPr>
            <p:ph type="ctrTitle"/>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US" smtClean="0"/>
              <a:t>Click to edit Master title style</a:t>
            </a:r>
            <a:endParaRPr lang="en-US" dirty="0"/>
          </a:p>
        </p:txBody>
      </p:sp>
    </p:spTree>
    <p:extLst>
      <p:ext uri="{BB962C8B-B14F-4D97-AF65-F5344CB8AC3E}">
        <p14:creationId xmlns:p14="http://schemas.microsoft.com/office/powerpoint/2010/main" val="538417393"/>
      </p:ext>
    </p:extLst>
  </p:cSld>
  <p:clrMapOvr>
    <a:masterClrMapping/>
  </p:clrMapOvr>
  <p:transition spd="slow">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221394" y="2108877"/>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p:ph type="subTitle" idx="1" hasCustomPrompt="1"/>
          </p:nvPr>
        </p:nvSpPr>
        <p:spPr>
          <a:xfrm>
            <a:off x="252425" y="3621017"/>
            <a:ext cx="8112126" cy="288131"/>
          </a:xfrm>
          <a:prstGeom prst="rect">
            <a:avLst/>
          </a:prstGeom>
        </p:spPr>
        <p:txBody>
          <a:bodyPr lIns="121883" tIns="60941" rIns="121883" bIns="60941" anchor="b" anchorCtr="0">
            <a:noAutofit/>
          </a:bodyPr>
          <a:lstStyle>
            <a:lvl1pPr marL="0" indent="0" algn="l">
              <a:buNone/>
              <a:defRPr sz="1200" b="0" i="0">
                <a:solidFill>
                  <a:schemeClr val="bg1"/>
                </a:solidFill>
                <a:latin typeface="+mn-lt"/>
                <a:cs typeface="CiscoSans"/>
              </a:defRPr>
            </a:lvl1pPr>
            <a:lvl2pPr marL="342826" indent="0" algn="ctr">
              <a:buNone/>
              <a:defRPr>
                <a:solidFill>
                  <a:schemeClr val="tx1">
                    <a:tint val="75000"/>
                  </a:schemeClr>
                </a:solidFill>
              </a:defRPr>
            </a:lvl2pPr>
            <a:lvl3pPr marL="685657" indent="0" algn="ctr">
              <a:buNone/>
              <a:defRPr>
                <a:solidFill>
                  <a:schemeClr val="tx1">
                    <a:tint val="75000"/>
                  </a:schemeClr>
                </a:solidFill>
              </a:defRPr>
            </a:lvl3pPr>
            <a:lvl4pPr marL="1028485" indent="0" algn="ctr">
              <a:buNone/>
              <a:defRPr>
                <a:solidFill>
                  <a:schemeClr val="tx1">
                    <a:tint val="75000"/>
                  </a:schemeClr>
                </a:solidFill>
              </a:defRPr>
            </a:lvl4pPr>
            <a:lvl5pPr marL="1371315" indent="0" algn="ctr">
              <a:buNone/>
              <a:defRPr>
                <a:solidFill>
                  <a:schemeClr val="tx1">
                    <a:tint val="75000"/>
                  </a:schemeClr>
                </a:solidFill>
              </a:defRPr>
            </a:lvl5pPr>
            <a:lvl6pPr marL="1714141" indent="0" algn="ctr">
              <a:buNone/>
              <a:defRPr>
                <a:solidFill>
                  <a:schemeClr val="tx1">
                    <a:tint val="75000"/>
                  </a:schemeClr>
                </a:solidFill>
              </a:defRPr>
            </a:lvl6pPr>
            <a:lvl7pPr marL="2056972" indent="0" algn="ctr">
              <a:buNone/>
              <a:defRPr>
                <a:solidFill>
                  <a:schemeClr val="tx1">
                    <a:tint val="75000"/>
                  </a:schemeClr>
                </a:solidFill>
              </a:defRPr>
            </a:lvl7pPr>
            <a:lvl8pPr marL="2399800" indent="0" algn="ctr">
              <a:buNone/>
              <a:defRPr>
                <a:solidFill>
                  <a:schemeClr val="tx1">
                    <a:tint val="75000"/>
                  </a:schemeClr>
                </a:solidFill>
              </a:defRPr>
            </a:lvl8pPr>
            <a:lvl9pPr marL="2742630"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p:ph type="body" sz="quarter" idx="10" hasCustomPrompt="1"/>
          </p:nvPr>
        </p:nvSpPr>
        <p:spPr>
          <a:xfrm>
            <a:off x="251847" y="3873681"/>
            <a:ext cx="8112650" cy="288131"/>
          </a:xfrm>
          <a:prstGeom prst="rect">
            <a:avLst/>
          </a:prstGeom>
        </p:spPr>
        <p:txBody>
          <a:bodyPr lIns="121883" tIns="60941" rIns="121883" bIns="60941"/>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p:ph type="body" sz="quarter" idx="11" hasCustomPrompt="1"/>
          </p:nvPr>
        </p:nvSpPr>
        <p:spPr>
          <a:xfrm>
            <a:off x="251847" y="4453672"/>
            <a:ext cx="8112650" cy="288131"/>
          </a:xfrm>
          <a:prstGeom prst="rect">
            <a:avLst/>
          </a:prstGeom>
        </p:spPr>
        <p:txBody>
          <a:bodyPr lIns="121883" tIns="60941" rIns="121883" bIns="60941"/>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p:ph type="body" sz="quarter" idx="13" hasCustomPrompt="1"/>
          </p:nvPr>
        </p:nvSpPr>
        <p:spPr>
          <a:xfrm>
            <a:off x="252571" y="2622503"/>
            <a:ext cx="8302625" cy="299001"/>
          </a:xfrm>
          <a:prstGeom prst="rect">
            <a:avLst/>
          </a:prstGeom>
        </p:spPr>
        <p:txBody>
          <a:bodyPr lIns="121883" tIns="60941" rIns="121883" bIns="60941"/>
          <a:lstStyle>
            <a:lvl1pPr marL="0" indent="0">
              <a:buFont typeface="Arial" panose="020B0604020202020204" pitchFamily="34" charset="0"/>
              <a:buNone/>
              <a:defRPr sz="1800" baseline="0">
                <a:solidFill>
                  <a:schemeClr val="bg1"/>
                </a:solidFill>
                <a:latin typeface="+mj-lt"/>
              </a:defRPr>
            </a:lvl1pPr>
            <a:lvl2pPr marL="304752" indent="0">
              <a:buNone/>
              <a:defRPr/>
            </a:lvl2pPr>
            <a:lvl3pPr marL="427362" indent="0">
              <a:buNone/>
              <a:defRPr/>
            </a:lvl3pPr>
            <a:lvl4pPr marL="516646" indent="0">
              <a:buNone/>
              <a:defRPr/>
            </a:lvl4pPr>
            <a:lvl5pPr marL="601166" indent="0">
              <a:buNone/>
              <a:defRPr/>
            </a:lvl5pPr>
          </a:lstStyle>
          <a:p>
            <a:pPr lvl="0"/>
            <a:r>
              <a:rPr lang="en-GB" dirty="0" smtClean="0"/>
              <a:t>Subhead goes here</a:t>
            </a:r>
            <a:endParaRPr lang="en-GB" dirty="0"/>
          </a:p>
        </p:txBody>
      </p:sp>
      <p:grpSp>
        <p:nvGrpSpPr>
          <p:cNvPr id="28" name="Group 67"/>
          <p:cNvGrpSpPr/>
          <p:nvPr userDrawn="1"/>
        </p:nvGrpSpPr>
        <p:grpSpPr>
          <a:xfrm>
            <a:off x="285166" y="307876"/>
            <a:ext cx="862739" cy="459830"/>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5" name="Freeform 4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6" name="Freeform 4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8" name="Freeform 4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9" name="Freeform 4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0" name="Freeform 4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1" name="Freeform 5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2" name="Freeform 5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3" name="Freeform 5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4" name="Freeform 5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5" name="Freeform 5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6" name="Freeform 5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7" name="Freeform 5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grpSp>
    </p:spTree>
    <p:extLst>
      <p:ext uri="{BB962C8B-B14F-4D97-AF65-F5344CB8AC3E}">
        <p14:creationId xmlns:p14="http://schemas.microsoft.com/office/powerpoint/2010/main" val="254833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bg>
      <p:bgPr>
        <a:solidFill>
          <a:schemeClr val="accent1"/>
        </a:solidFill>
        <a:effectLst/>
      </p:bgPr>
    </p:bg>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221394" y="2108877"/>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p:ph type="subTitle" idx="1" hasCustomPrompt="1"/>
          </p:nvPr>
        </p:nvSpPr>
        <p:spPr>
          <a:xfrm>
            <a:off x="252425" y="3621017"/>
            <a:ext cx="8112126" cy="288131"/>
          </a:xfrm>
          <a:prstGeom prst="rect">
            <a:avLst/>
          </a:prstGeom>
        </p:spPr>
        <p:txBody>
          <a:bodyPr lIns="121883" tIns="60941" rIns="121883" bIns="60941" anchor="b" anchorCtr="0">
            <a:noAutofit/>
          </a:bodyPr>
          <a:lstStyle>
            <a:lvl1pPr marL="0" indent="0" algn="l">
              <a:buNone/>
              <a:defRPr sz="1200" b="0" i="0">
                <a:solidFill>
                  <a:schemeClr val="bg1"/>
                </a:solidFill>
                <a:latin typeface="+mn-lt"/>
                <a:cs typeface="CiscoSans"/>
              </a:defRPr>
            </a:lvl1pPr>
            <a:lvl2pPr marL="342826" indent="0" algn="ctr">
              <a:buNone/>
              <a:defRPr>
                <a:solidFill>
                  <a:schemeClr val="tx1">
                    <a:tint val="75000"/>
                  </a:schemeClr>
                </a:solidFill>
              </a:defRPr>
            </a:lvl2pPr>
            <a:lvl3pPr marL="685657" indent="0" algn="ctr">
              <a:buNone/>
              <a:defRPr>
                <a:solidFill>
                  <a:schemeClr val="tx1">
                    <a:tint val="75000"/>
                  </a:schemeClr>
                </a:solidFill>
              </a:defRPr>
            </a:lvl3pPr>
            <a:lvl4pPr marL="1028485" indent="0" algn="ctr">
              <a:buNone/>
              <a:defRPr>
                <a:solidFill>
                  <a:schemeClr val="tx1">
                    <a:tint val="75000"/>
                  </a:schemeClr>
                </a:solidFill>
              </a:defRPr>
            </a:lvl4pPr>
            <a:lvl5pPr marL="1371315" indent="0" algn="ctr">
              <a:buNone/>
              <a:defRPr>
                <a:solidFill>
                  <a:schemeClr val="tx1">
                    <a:tint val="75000"/>
                  </a:schemeClr>
                </a:solidFill>
              </a:defRPr>
            </a:lvl5pPr>
            <a:lvl6pPr marL="1714141" indent="0" algn="ctr">
              <a:buNone/>
              <a:defRPr>
                <a:solidFill>
                  <a:schemeClr val="tx1">
                    <a:tint val="75000"/>
                  </a:schemeClr>
                </a:solidFill>
              </a:defRPr>
            </a:lvl6pPr>
            <a:lvl7pPr marL="2056972" indent="0" algn="ctr">
              <a:buNone/>
              <a:defRPr>
                <a:solidFill>
                  <a:schemeClr val="tx1">
                    <a:tint val="75000"/>
                  </a:schemeClr>
                </a:solidFill>
              </a:defRPr>
            </a:lvl7pPr>
            <a:lvl8pPr marL="2399800" indent="0" algn="ctr">
              <a:buNone/>
              <a:defRPr>
                <a:solidFill>
                  <a:schemeClr val="tx1">
                    <a:tint val="75000"/>
                  </a:schemeClr>
                </a:solidFill>
              </a:defRPr>
            </a:lvl8pPr>
            <a:lvl9pPr marL="2742630"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p:ph type="body" sz="quarter" idx="10" hasCustomPrompt="1"/>
          </p:nvPr>
        </p:nvSpPr>
        <p:spPr>
          <a:xfrm>
            <a:off x="251847" y="3873681"/>
            <a:ext cx="8112650" cy="288131"/>
          </a:xfrm>
          <a:prstGeom prst="rect">
            <a:avLst/>
          </a:prstGeom>
        </p:spPr>
        <p:txBody>
          <a:bodyPr lIns="121883" tIns="60941" rIns="121883" bIns="60941"/>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p:ph type="body" sz="quarter" idx="11" hasCustomPrompt="1"/>
          </p:nvPr>
        </p:nvSpPr>
        <p:spPr>
          <a:xfrm>
            <a:off x="251847" y="4453672"/>
            <a:ext cx="8112650" cy="288131"/>
          </a:xfrm>
          <a:prstGeom prst="rect">
            <a:avLst/>
          </a:prstGeom>
        </p:spPr>
        <p:txBody>
          <a:bodyPr lIns="121883" tIns="60941" rIns="121883" bIns="60941"/>
          <a:lstStyle>
            <a:lvl1pPr marL="0" indent="0" algn="l">
              <a:buFontTx/>
              <a:buNone/>
              <a:defRPr lang="en-US" sz="1200" b="0" i="0" kern="1200" dirty="0" smtClean="0">
                <a:solidFill>
                  <a:schemeClr val="bg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p:ph type="body" sz="quarter" idx="13" hasCustomPrompt="1"/>
          </p:nvPr>
        </p:nvSpPr>
        <p:spPr>
          <a:xfrm>
            <a:off x="252571" y="2622503"/>
            <a:ext cx="8302625" cy="299001"/>
          </a:xfrm>
          <a:prstGeom prst="rect">
            <a:avLst/>
          </a:prstGeom>
        </p:spPr>
        <p:txBody>
          <a:bodyPr lIns="121883" tIns="60941" rIns="121883" bIns="60941"/>
          <a:lstStyle>
            <a:lvl1pPr marL="0" indent="0">
              <a:buFont typeface="Arial" panose="020B0604020202020204" pitchFamily="34" charset="0"/>
              <a:buNone/>
              <a:defRPr sz="1800" baseline="0">
                <a:solidFill>
                  <a:schemeClr val="bg1"/>
                </a:solidFill>
                <a:latin typeface="+mj-lt"/>
              </a:defRPr>
            </a:lvl1pPr>
            <a:lvl2pPr marL="304752" indent="0">
              <a:buNone/>
              <a:defRPr/>
            </a:lvl2pPr>
            <a:lvl3pPr marL="427362" indent="0">
              <a:buNone/>
              <a:defRPr/>
            </a:lvl3pPr>
            <a:lvl4pPr marL="516646" indent="0">
              <a:buNone/>
              <a:defRPr/>
            </a:lvl4pPr>
            <a:lvl5pPr marL="601166" indent="0">
              <a:buNone/>
              <a:defRPr/>
            </a:lvl5pPr>
          </a:lstStyle>
          <a:p>
            <a:pPr lvl="0"/>
            <a:r>
              <a:rPr lang="en-GB" dirty="0" smtClean="0"/>
              <a:t>Subhead goes here</a:t>
            </a:r>
            <a:endParaRPr lang="en-GB" dirty="0"/>
          </a:p>
        </p:txBody>
      </p:sp>
      <p:grpSp>
        <p:nvGrpSpPr>
          <p:cNvPr id="28" name="Group 67"/>
          <p:cNvGrpSpPr/>
          <p:nvPr userDrawn="1"/>
        </p:nvGrpSpPr>
        <p:grpSpPr>
          <a:xfrm>
            <a:off x="285166" y="307876"/>
            <a:ext cx="862739" cy="459830"/>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5" name="Freeform 4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6" name="Freeform 4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8" name="Freeform 4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49" name="Freeform 4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0" name="Freeform 4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1" name="Freeform 5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2" name="Freeform 5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3" name="Freeform 5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4" name="Freeform 5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5" name="Freeform 5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6" name="Freeform 5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57" name="Freeform 5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grpSp>
    </p:spTree>
    <p:extLst>
      <p:ext uri="{BB962C8B-B14F-4D97-AF65-F5344CB8AC3E}">
        <p14:creationId xmlns:p14="http://schemas.microsoft.com/office/powerpoint/2010/main" val="8613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76493" y="3209549"/>
            <a:ext cx="4684867" cy="288131"/>
          </a:xfrm>
          <a:prstGeom prst="rect">
            <a:avLst/>
          </a:prstGeom>
        </p:spPr>
        <p:txBody>
          <a:bodyPr vert="horz" lIns="91424" tIns="45713" rIns="91424" bIns="45713" rtlCol="0">
            <a:noAutofit/>
          </a:bodyPr>
          <a:lstStyle>
            <a:lvl1pPr marL="0" indent="0" algn="l" defTabSz="685685" rtl="0" eaLnBrk="1" latinLnBrk="0" hangingPunct="1">
              <a:lnSpc>
                <a:spcPct val="95000"/>
              </a:lnSpc>
              <a:spcBef>
                <a:spcPts val="1080"/>
              </a:spcBef>
              <a:buClr>
                <a:srgbClr val="92D050"/>
              </a:buClr>
              <a:buSzPct val="90000"/>
              <a:buFont typeface="Arial" pitchFamily="34" charset="0"/>
              <a:buNone/>
              <a:tabLst/>
              <a:defRPr lang="en-US" sz="1800" kern="1200" dirty="0">
                <a:solidFill>
                  <a:schemeClr val="tx2"/>
                </a:solidFill>
                <a:latin typeface="+mj-lt"/>
                <a:ea typeface="+mn-ea"/>
                <a:cs typeface="+mn-cs"/>
              </a:defRPr>
            </a:lvl1pPr>
            <a:lvl2pPr marL="342841" indent="0" algn="ctr">
              <a:buNone/>
              <a:defRPr>
                <a:solidFill>
                  <a:schemeClr val="tx1">
                    <a:tint val="75000"/>
                  </a:schemeClr>
                </a:solidFill>
              </a:defRPr>
            </a:lvl2pPr>
            <a:lvl3pPr marL="685685" indent="0" algn="ctr">
              <a:buNone/>
              <a:defRPr>
                <a:solidFill>
                  <a:schemeClr val="tx1">
                    <a:tint val="75000"/>
                  </a:schemeClr>
                </a:solidFill>
              </a:defRPr>
            </a:lvl3pPr>
            <a:lvl4pPr marL="1028528" indent="0" algn="ctr">
              <a:buNone/>
              <a:defRPr>
                <a:solidFill>
                  <a:schemeClr val="tx1">
                    <a:tint val="75000"/>
                  </a:schemeClr>
                </a:solidFill>
              </a:defRPr>
            </a:lvl4pPr>
            <a:lvl5pPr marL="1371372" indent="0" algn="ctr">
              <a:buNone/>
              <a:defRPr>
                <a:solidFill>
                  <a:schemeClr val="tx1">
                    <a:tint val="75000"/>
                  </a:schemeClr>
                </a:solidFill>
              </a:defRPr>
            </a:lvl5pPr>
            <a:lvl6pPr marL="1714213" indent="0" algn="ctr">
              <a:buNone/>
              <a:defRPr>
                <a:solidFill>
                  <a:schemeClr val="tx1">
                    <a:tint val="75000"/>
                  </a:schemeClr>
                </a:solidFill>
              </a:defRPr>
            </a:lvl6pPr>
            <a:lvl7pPr marL="2057057" indent="0" algn="ctr">
              <a:buNone/>
              <a:defRPr>
                <a:solidFill>
                  <a:schemeClr val="tx1">
                    <a:tint val="75000"/>
                  </a:schemeClr>
                </a:solidFill>
              </a:defRPr>
            </a:lvl7pPr>
            <a:lvl8pPr marL="2399900" indent="0" algn="ctr">
              <a:buNone/>
              <a:defRPr>
                <a:solidFill>
                  <a:schemeClr val="tx1">
                    <a:tint val="75000"/>
                  </a:schemeClr>
                </a:solidFill>
              </a:defRPr>
            </a:lvl8pPr>
            <a:lvl9pPr marL="2742744" indent="0" algn="ctr">
              <a:buNone/>
              <a:defRPr>
                <a:solidFill>
                  <a:schemeClr val="tx1">
                    <a:tint val="75000"/>
                  </a:schemeClr>
                </a:solidFill>
              </a:defRPr>
            </a:lvl9pPr>
          </a:lstStyle>
          <a:p>
            <a:pPr marL="0" lvl="0" indent="0" algn="l" defTabSz="685685" rtl="0" eaLnBrk="1" latinLnBrk="0" hangingPunct="1">
              <a:lnSpc>
                <a:spcPct val="95000"/>
              </a:lnSpc>
              <a:spcBef>
                <a:spcPts val="1080"/>
              </a:spcBef>
              <a:buClr>
                <a:srgbClr val="92D050"/>
              </a:buClr>
              <a:buSzPct val="90000"/>
              <a:buFont typeface="Arial" pitchFamily="34" charset="0"/>
              <a:buNone/>
              <a:tabLst/>
            </a:pPr>
            <a:r>
              <a:rPr lang="en-US" dirty="0" smtClean="0"/>
              <a:t>Presenter Name and Title Go Here</a:t>
            </a:r>
            <a:endParaRPr lang="en-US" dirty="0"/>
          </a:p>
        </p:txBody>
      </p:sp>
      <p:sp>
        <p:nvSpPr>
          <p:cNvPr id="27" name="Rectangle 3"/>
          <p:cNvSpPr>
            <a:spLocks noChangeArrowheads="1"/>
          </p:cNvSpPr>
          <p:nvPr/>
        </p:nvSpPr>
        <p:spPr bwMode="white">
          <a:xfrm>
            <a:off x="0" y="0"/>
            <a:ext cx="9144000" cy="133350"/>
          </a:xfrm>
          <a:prstGeom prst="rect">
            <a:avLst/>
          </a:prstGeom>
          <a:solidFill>
            <a:schemeClr val="bg2"/>
          </a:solidFill>
          <a:ln w="25400" algn="ctr">
            <a:noFill/>
            <a:miter lim="800000"/>
            <a:headEnd/>
            <a:tailEnd/>
          </a:ln>
          <a:effectLst/>
        </p:spPr>
        <p:txBody>
          <a:bodyPr wrap="none" lIns="68568" tIns="34285" rIns="68568" bIns="34285" anchor="ctr"/>
          <a:lstStyle/>
          <a:p>
            <a:pPr defTabSz="457063" fontAlgn="auto">
              <a:spcBef>
                <a:spcPts val="0"/>
              </a:spcBef>
              <a:spcAft>
                <a:spcPts val="0"/>
              </a:spcAft>
            </a:pPr>
            <a:endParaRPr lang="en-US" sz="1800" dirty="0">
              <a:solidFill>
                <a:srgbClr val="000000"/>
              </a:solidFill>
              <a:latin typeface="CiscoSansTT ExtraLight"/>
              <a:ea typeface="+mn-ea"/>
              <a:cs typeface="+mn-cs"/>
            </a:endParaRPr>
          </a:p>
        </p:txBody>
      </p:sp>
      <p:sp>
        <p:nvSpPr>
          <p:cNvPr id="2" name="Title 1"/>
          <p:cNvSpPr>
            <a:spLocks noGrp="1"/>
          </p:cNvSpPr>
          <p:nvPr>
            <p:ph type="ctrTitle" hasCustomPrompt="1"/>
          </p:nvPr>
        </p:nvSpPr>
        <p:spPr>
          <a:xfrm>
            <a:off x="248803" y="2462026"/>
            <a:ext cx="4712557" cy="766763"/>
          </a:xfrm>
        </p:spPr>
        <p:txBody>
          <a:bodyPr vert="horz" lIns="82280" tIns="45713" rIns="82280" bIns="45713" rtlCol="0" anchor="b" anchorCtr="0">
            <a:noAutofit/>
          </a:bodyPr>
          <a:lstStyle>
            <a:lvl1pPr marL="0" indent="0" algn="l" defTabSz="685685" rtl="0" eaLnBrk="1" latinLnBrk="0" hangingPunct="1">
              <a:lnSpc>
                <a:spcPct val="80000"/>
              </a:lnSpc>
              <a:spcBef>
                <a:spcPct val="0"/>
              </a:spcBef>
              <a:buClr>
                <a:schemeClr val="tx1"/>
              </a:buClr>
              <a:buFont typeface="Ciscolight" pitchFamily="2" charset="0"/>
              <a:buNone/>
              <a:defRPr lang="en-US" sz="4500" b="0" kern="1200" spc="0" baseline="0" dirty="0">
                <a:gradFill>
                  <a:gsLst>
                    <a:gs pos="0">
                      <a:schemeClr val="accent1"/>
                    </a:gs>
                    <a:gs pos="77000">
                      <a:srgbClr val="01BBBB"/>
                    </a:gs>
                    <a:gs pos="100000">
                      <a:schemeClr val="accent6"/>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33350"/>
          </a:xfrm>
          <a:prstGeom prst="rect">
            <a:avLst/>
          </a:prstGeom>
          <a:solidFill>
            <a:schemeClr val="bg2"/>
          </a:solidFill>
          <a:ln w="25400" algn="ctr">
            <a:noFill/>
            <a:miter lim="800000"/>
            <a:headEnd/>
            <a:tailEnd/>
          </a:ln>
          <a:effectLst/>
        </p:spPr>
        <p:txBody>
          <a:bodyPr wrap="none" lIns="68568" tIns="34285" rIns="68568" bIns="34285" anchor="ctr"/>
          <a:lstStyle/>
          <a:p>
            <a:pPr defTabSz="457063" fontAlgn="auto">
              <a:spcBef>
                <a:spcPts val="0"/>
              </a:spcBef>
              <a:spcAft>
                <a:spcPts val="0"/>
              </a:spcAft>
            </a:pPr>
            <a:endParaRPr lang="en-US" sz="1800" dirty="0">
              <a:solidFill>
                <a:srgbClr val="000000"/>
              </a:solidFill>
              <a:latin typeface="CiscoSansTT ExtraLight"/>
              <a:ea typeface="+mn-ea"/>
              <a:cs typeface="+mn-cs"/>
            </a:endParaRPr>
          </a:p>
        </p:txBody>
      </p:sp>
      <p:sp>
        <p:nvSpPr>
          <p:cNvPr id="31" name="Picture Placeholder 30"/>
          <p:cNvSpPr>
            <a:spLocks noGrp="1"/>
          </p:cNvSpPr>
          <p:nvPr>
            <p:ph type="pic" sz="quarter" idx="10" hasCustomPrompt="1"/>
          </p:nvPr>
        </p:nvSpPr>
        <p:spPr>
          <a:xfrm>
            <a:off x="5540380" y="1438276"/>
            <a:ext cx="2676525" cy="2166938"/>
          </a:xfrm>
          <a:prstGeom prst="rect">
            <a:avLst/>
          </a:prstGeom>
        </p:spPr>
        <p:txBody>
          <a:bodyPr lIns="121883" tIns="60941" rIns="121883" bIns="60941" anchor="ctr" anchorCtr="1"/>
          <a:lstStyle>
            <a:lvl1pPr marL="0" indent="0" algn="ctr">
              <a:buNone/>
              <a:defRPr>
                <a:solidFill>
                  <a:schemeClr val="tx2"/>
                </a:solidFill>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30796998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2" grpId="0"/>
      <p:bldP spid="31"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27" name="Rectangle 3"/>
          <p:cNvSpPr>
            <a:spLocks noChangeArrowheads="1"/>
          </p:cNvSpPr>
          <p:nvPr userDrawn="1"/>
        </p:nvSpPr>
        <p:spPr bwMode="white">
          <a:xfrm>
            <a:off x="0" y="0"/>
            <a:ext cx="9144000" cy="133350"/>
          </a:xfrm>
          <a:prstGeom prst="rect">
            <a:avLst/>
          </a:prstGeom>
          <a:solidFill>
            <a:schemeClr val="bg2"/>
          </a:solidFill>
          <a:ln w="25400" algn="ctr">
            <a:noFill/>
            <a:miter lim="800000"/>
            <a:headEnd/>
            <a:tailEnd/>
          </a:ln>
          <a:effectLst/>
        </p:spPr>
        <p:txBody>
          <a:bodyPr wrap="none" lIns="68565" tIns="34283" rIns="68565" bIns="34283" anchor="ctr"/>
          <a:lstStyle/>
          <a:p>
            <a:pPr defTabSz="457063" fontAlgn="auto">
              <a:spcBef>
                <a:spcPts val="0"/>
              </a:spcBef>
              <a:spcAft>
                <a:spcPts val="0"/>
              </a:spcAft>
            </a:pPr>
            <a:endParaRPr lang="en-US" sz="1800" dirty="0">
              <a:solidFill>
                <a:srgbClr val="000000"/>
              </a:solidFill>
              <a:latin typeface="CiscoSansTT ExtraLight"/>
              <a:ea typeface="+mn-ea"/>
              <a:cs typeface="+mn-cs"/>
            </a:endParaRPr>
          </a:p>
        </p:txBody>
      </p:sp>
      <p:sp>
        <p:nvSpPr>
          <p:cNvPr id="47" name="Rectangle 3"/>
          <p:cNvSpPr>
            <a:spLocks noChangeArrowheads="1"/>
          </p:cNvSpPr>
          <p:nvPr userDrawn="1"/>
        </p:nvSpPr>
        <p:spPr bwMode="hidden">
          <a:xfrm>
            <a:off x="0" y="0"/>
            <a:ext cx="9144000" cy="133350"/>
          </a:xfrm>
          <a:prstGeom prst="rect">
            <a:avLst/>
          </a:prstGeom>
          <a:solidFill>
            <a:schemeClr val="bg2"/>
          </a:solidFill>
          <a:ln w="25400" algn="ctr">
            <a:noFill/>
            <a:miter lim="800000"/>
            <a:headEnd/>
            <a:tailEnd/>
          </a:ln>
          <a:effectLst/>
        </p:spPr>
        <p:txBody>
          <a:bodyPr wrap="none" lIns="68565" tIns="34283" rIns="68565" bIns="34283" anchor="ctr"/>
          <a:lstStyle/>
          <a:p>
            <a:pPr defTabSz="457063" fontAlgn="auto">
              <a:spcBef>
                <a:spcPts val="0"/>
              </a:spcBef>
              <a:spcAft>
                <a:spcPts val="0"/>
              </a:spcAft>
            </a:pPr>
            <a:endParaRPr lang="en-US" sz="1800" dirty="0">
              <a:solidFill>
                <a:srgbClr val="000000"/>
              </a:solidFill>
              <a:latin typeface="CiscoSansTT ExtraLight"/>
              <a:ea typeface="+mn-ea"/>
              <a:cs typeface="+mn-cs"/>
            </a:endParaRPr>
          </a:p>
        </p:txBody>
      </p:sp>
      <p:sp>
        <p:nvSpPr>
          <p:cNvPr id="5" name="Title 1"/>
          <p:cNvSpPr>
            <a:spLocks noGrp="1"/>
          </p:cNvSpPr>
          <p:nvPr>
            <p:ph type="ctrTitle" hasCustomPrompt="1"/>
          </p:nvPr>
        </p:nvSpPr>
        <p:spPr>
          <a:xfrm>
            <a:off x="245456" y="571576"/>
            <a:ext cx="8301718" cy="2569946"/>
          </a:xfrm>
          <a:prstGeom prst="rect">
            <a:avLst/>
          </a:prstGeom>
        </p:spPr>
        <p:txBody>
          <a:bodyPr anchor="b" anchorCtr="0">
            <a:noAutofit/>
          </a:bodyPr>
          <a:lstStyle>
            <a:lvl1pPr marL="0" indent="0" algn="l">
              <a:lnSpc>
                <a:spcPct val="90000"/>
              </a:lnSpc>
              <a:buFont typeface="Arial" panose="020B0604020202020204" pitchFamily="34" charset="0"/>
              <a:buNone/>
              <a:defRPr sz="4500" b="0" i="0" spc="0" baseline="0">
                <a:gradFill>
                  <a:gsLst>
                    <a:gs pos="0">
                      <a:schemeClr val="accent1"/>
                    </a:gs>
                    <a:gs pos="100000">
                      <a:srgbClr val="01BBBB"/>
                    </a:gs>
                  </a:gsLst>
                  <a:lin ang="1200000" scaled="0"/>
                </a:gradFill>
                <a:latin typeface="+mj-lt"/>
                <a:cs typeface="CiscoSans Thin"/>
              </a:defRPr>
            </a:lvl1pPr>
          </a:lstStyle>
          <a:p>
            <a:r>
              <a:rPr lang="en-US" dirty="0" smtClean="0"/>
              <a:t>Section Title Goes Here</a:t>
            </a:r>
            <a:endParaRPr lang="en-US" dirty="0"/>
          </a:p>
        </p:txBody>
      </p:sp>
    </p:spTree>
    <p:extLst>
      <p:ext uri="{BB962C8B-B14F-4D97-AF65-F5344CB8AC3E}">
        <p14:creationId xmlns:p14="http://schemas.microsoft.com/office/powerpoint/2010/main" val="122625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gue">
    <p:bg>
      <p:bgPr>
        <a:solidFill>
          <a:schemeClr val="accent5"/>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45456" y="562609"/>
            <a:ext cx="8301718" cy="2569946"/>
          </a:xfrm>
          <a:prstGeom prst="rect">
            <a:avLst/>
          </a:prstGeom>
        </p:spPr>
        <p:txBody>
          <a:bodyPr anchor="b" anchorCtr="0">
            <a:noAutofit/>
          </a:bodyPr>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smtClean="0"/>
              <a:t>Section Title Goes Here</a:t>
            </a:r>
            <a:endParaRPr lang="en-US" dirty="0"/>
          </a:p>
        </p:txBody>
      </p:sp>
      <p:sp>
        <p:nvSpPr>
          <p:cNvPr id="6"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7"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0"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8" name="Straight Connector 7"/>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0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45456" y="562609"/>
            <a:ext cx="8301718" cy="2569946"/>
          </a:xfrm>
          <a:prstGeom prst="rect">
            <a:avLst/>
          </a:prstGeom>
        </p:spPr>
        <p:txBody>
          <a:bodyPr anchor="b" anchorCtr="0">
            <a:noAutofit/>
          </a:bodyPr>
          <a:lstStyle>
            <a:lvl1pPr marL="0" indent="0" algn="l">
              <a:lnSpc>
                <a:spcPct val="90000"/>
              </a:lnSpc>
              <a:buFont typeface="Arial" panose="020B0604020202020204" pitchFamily="34" charset="0"/>
              <a:buNone/>
              <a:defRPr sz="4500" b="0" i="0" spc="0" baseline="0">
                <a:solidFill>
                  <a:schemeClr val="bg1"/>
                </a:solidFill>
                <a:latin typeface="+mj-lt"/>
                <a:cs typeface="CiscoSans Thin"/>
              </a:defRPr>
            </a:lvl1pPr>
          </a:lstStyle>
          <a:p>
            <a:r>
              <a:rPr lang="en-US" dirty="0" smtClean="0"/>
              <a:t>Section Title Goes Here</a:t>
            </a:r>
            <a:endParaRPr lang="en-US" dirty="0"/>
          </a:p>
        </p:txBody>
      </p:sp>
      <p:sp>
        <p:nvSpPr>
          <p:cNvPr id="6"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7"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0"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8" name="Straight Connector 7"/>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59117" y="303064"/>
            <a:ext cx="8659976"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Title Goes Here</a:t>
            </a:r>
            <a:endParaRPr lang="en-US" dirty="0"/>
          </a:p>
        </p:txBody>
      </p:sp>
      <p:sp>
        <p:nvSpPr>
          <p:cNvPr id="5" name="Content Placeholder 2"/>
          <p:cNvSpPr>
            <a:spLocks noGrp="1"/>
          </p:cNvSpPr>
          <p:nvPr>
            <p:ph idx="1" hasCustomPrompt="1"/>
          </p:nvPr>
        </p:nvSpPr>
        <p:spPr>
          <a:xfrm>
            <a:off x="261498" y="1200154"/>
            <a:ext cx="8659976" cy="3394075"/>
          </a:xfrm>
          <a:prstGeom prst="rect">
            <a:avLst/>
          </a:prstGeom>
        </p:spPr>
        <p:txBody>
          <a:bodyPr lIns="121883" tIns="60941" rIns="121883" bIns="60941">
            <a:noAutofit/>
          </a:bodyPr>
          <a:lstStyle>
            <a:lvl1pPr marL="285664" marR="0" indent="-285664" algn="ctr" defTabSz="457063" rtl="0" eaLnBrk="1" fontAlgn="auto" latinLnBrk="0" hangingPunct="1">
              <a:lnSpc>
                <a:spcPct val="100000"/>
              </a:lnSpc>
              <a:spcBef>
                <a:spcPct val="20000"/>
              </a:spcBef>
              <a:spcAft>
                <a:spcPts val="0"/>
              </a:spcAft>
              <a:buClrTx/>
              <a:buSzTx/>
              <a:buFont typeface="Arial"/>
              <a:buNone/>
              <a:tabLst/>
              <a:defRPr sz="2025" b="0" i="0" baseline="0">
                <a:solidFill>
                  <a:schemeClr val="tx2"/>
                </a:solidFill>
                <a:latin typeface="+mn-lt"/>
                <a:cs typeface="CiscoSans ExtraLight"/>
              </a:defRPr>
            </a:lvl1pPr>
          </a:lstStyle>
          <a:p>
            <a:pPr marL="0" marR="0" lvl="0" indent="0" algn="l" defTabSz="457063" rtl="0" eaLnBrk="1" fontAlgn="auto" latinLnBrk="0" hangingPunct="1">
              <a:lnSpc>
                <a:spcPct val="100000"/>
              </a:lnSpc>
              <a:spcBef>
                <a:spcPct val="20000"/>
              </a:spcBef>
              <a:spcAft>
                <a:spcPts val="0"/>
              </a:spcAft>
              <a:buClrTx/>
              <a:buSzTx/>
              <a:tabLst/>
              <a:defRPr/>
            </a:pPr>
            <a:r>
              <a:rPr lang="en-GB" dirty="0" smtClean="0"/>
              <a:t>This slide will allow you to add one of the following:</a:t>
            </a:r>
            <a:br>
              <a:rPr lang="en-GB" dirty="0" smtClean="0"/>
            </a:br>
            <a:r>
              <a:rPr lang="en-GB" dirty="0" smtClean="0"/>
              <a:t>Table, Charts, Smart Art, Pictures, Clip Art and Media</a:t>
            </a:r>
            <a:br>
              <a:rPr lang="en-GB" dirty="0" smtClean="0"/>
            </a:br>
            <a:r>
              <a:rPr lang="en-GB" dirty="0" smtClean="0"/>
              <a:t>Click icon to add content</a:t>
            </a:r>
            <a:endParaRPr lang="en-US" dirty="0" smtClean="0"/>
          </a:p>
          <a:p>
            <a:pPr lvl="0"/>
            <a:endParaRPr lang="en-US" dirty="0"/>
          </a:p>
        </p:txBody>
      </p:sp>
    </p:spTree>
    <p:extLst>
      <p:ext uri="{BB962C8B-B14F-4D97-AF65-F5344CB8AC3E}">
        <p14:creationId xmlns:p14="http://schemas.microsoft.com/office/powerpoint/2010/main" val="325039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Multi_Slide">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59117" y="303064"/>
            <a:ext cx="8659976" cy="728782"/>
          </a:xfrm>
          <a:prstGeom prst="rect">
            <a:avLst/>
          </a:prstGeom>
        </p:spPr>
        <p:txBody>
          <a:bodyPr anchor="t" anchorCtr="0">
            <a:noAutofit/>
          </a:bodyPr>
          <a:lstStyle>
            <a:lvl1pPr algn="l">
              <a:lnSpc>
                <a:spcPct val="90000"/>
              </a:lnSpc>
              <a:defRPr sz="2475" b="0" i="0" spc="0" baseline="0">
                <a:solidFill>
                  <a:schemeClr val="bg1"/>
                </a:solidFill>
                <a:latin typeface="+mj-lt"/>
                <a:cs typeface="CiscoSans Thin"/>
              </a:defRPr>
            </a:lvl1pPr>
          </a:lstStyle>
          <a:p>
            <a:r>
              <a:rPr lang="en-US" dirty="0" smtClean="0"/>
              <a:t>Title Goes Here</a:t>
            </a:r>
            <a:endParaRPr lang="en-US" dirty="0"/>
          </a:p>
        </p:txBody>
      </p:sp>
      <p:sp>
        <p:nvSpPr>
          <p:cNvPr id="5" name="Content Placeholder 2"/>
          <p:cNvSpPr>
            <a:spLocks noGrp="1"/>
          </p:cNvSpPr>
          <p:nvPr>
            <p:ph idx="1" hasCustomPrompt="1"/>
          </p:nvPr>
        </p:nvSpPr>
        <p:spPr>
          <a:xfrm>
            <a:off x="261498" y="1200154"/>
            <a:ext cx="8659976" cy="3394075"/>
          </a:xfrm>
          <a:prstGeom prst="rect">
            <a:avLst/>
          </a:prstGeom>
        </p:spPr>
        <p:txBody>
          <a:bodyPr lIns="121883" tIns="60941" rIns="121883" bIns="60941">
            <a:noAutofit/>
          </a:bodyPr>
          <a:lstStyle>
            <a:lvl1pPr marL="285664" marR="0" indent="-285664" algn="l" defTabSz="457063" rtl="0" eaLnBrk="1" fontAlgn="auto" latinLnBrk="0" hangingPunct="1">
              <a:lnSpc>
                <a:spcPct val="100000"/>
              </a:lnSpc>
              <a:spcBef>
                <a:spcPct val="20000"/>
              </a:spcBef>
              <a:spcAft>
                <a:spcPts val="0"/>
              </a:spcAft>
              <a:buClrTx/>
              <a:buSzTx/>
              <a:buFont typeface="Arial"/>
              <a:buNone/>
              <a:tabLst/>
              <a:defRPr sz="2025" b="0" i="0" baseline="0">
                <a:solidFill>
                  <a:schemeClr val="bg1"/>
                </a:solidFill>
                <a:latin typeface="+mn-lt"/>
                <a:cs typeface="CiscoSans ExtraLight"/>
              </a:defRPr>
            </a:lvl1pPr>
          </a:lstStyle>
          <a:p>
            <a:pPr marL="0" marR="0" lvl="0" indent="0" algn="l" defTabSz="457063" rtl="0" eaLnBrk="1" fontAlgn="auto" latinLnBrk="0" hangingPunct="1">
              <a:lnSpc>
                <a:spcPct val="100000"/>
              </a:lnSpc>
              <a:spcBef>
                <a:spcPct val="20000"/>
              </a:spcBef>
              <a:spcAft>
                <a:spcPts val="0"/>
              </a:spcAft>
              <a:buClrTx/>
              <a:buSzTx/>
              <a:tabLst/>
              <a:defRPr/>
            </a:pPr>
            <a:r>
              <a:rPr lang="en-GB" dirty="0" smtClean="0"/>
              <a:t>This slide will allow you to add one of the following:</a:t>
            </a:r>
            <a:br>
              <a:rPr lang="en-GB" dirty="0" smtClean="0"/>
            </a:br>
            <a:r>
              <a:rPr lang="en-GB" dirty="0" smtClean="0"/>
              <a:t>Table, Charts, Smart Art, Pictures, Clip Art and Media</a:t>
            </a:r>
            <a:br>
              <a:rPr lang="en-GB" dirty="0" smtClean="0"/>
            </a:br>
            <a:r>
              <a:rPr lang="en-GB" dirty="0" smtClean="0"/>
              <a:t>Click icon to add content</a:t>
            </a:r>
            <a:endParaRPr lang="en-US" dirty="0" smtClean="0"/>
          </a:p>
          <a:p>
            <a:pPr lvl="0"/>
            <a:endParaRPr lang="en-US" dirty="0"/>
          </a:p>
        </p:txBody>
      </p:sp>
      <p:sp>
        <p:nvSpPr>
          <p:cNvPr id="8"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9"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0"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11" name="Straight Connector 10"/>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07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5456" y="1249964"/>
            <a:ext cx="8582751" cy="3266034"/>
          </a:xfrm>
          <a:prstGeom prst="rect">
            <a:avLst/>
          </a:prstGeom>
        </p:spPr>
        <p:txBody>
          <a:bodyPr lIns="121883" tIns="60941" rIns="121883" bIns="60941">
            <a:noAutofit/>
          </a:bodyPr>
          <a:lstStyle>
            <a:lvl1pPr marL="280903" indent="-223771">
              <a:lnSpc>
                <a:spcPct val="95000"/>
              </a:lnSpc>
              <a:spcBef>
                <a:spcPts val="1110"/>
              </a:spcBef>
              <a:buClr>
                <a:schemeClr val="tx2"/>
              </a:buClr>
              <a:buSzPct val="80000"/>
              <a:buFont typeface="Wingdings" panose="05000000000000000000" pitchFamily="2" charset="2"/>
              <a:buChar char="§"/>
              <a:defRPr sz="2025" b="0" i="0">
                <a:solidFill>
                  <a:schemeClr val="tx2"/>
                </a:solidFill>
                <a:latin typeface="+mn-lt"/>
                <a:cs typeface="CiscoSans ExtraLight"/>
              </a:defRPr>
            </a:lvl1pPr>
            <a:lvl2pPr marL="507848" indent="-215835">
              <a:lnSpc>
                <a:spcPct val="95000"/>
              </a:lnSpc>
              <a:spcBef>
                <a:spcPts val="450"/>
              </a:spcBef>
              <a:buClr>
                <a:schemeClr val="tx2"/>
              </a:buClr>
              <a:buSzPct val="80000"/>
              <a:buFont typeface="Wingdings" panose="05000000000000000000" pitchFamily="2" charset="2"/>
              <a:buChar char="§"/>
              <a:defRPr sz="1800" b="0" i="0">
                <a:solidFill>
                  <a:schemeClr val="tx2"/>
                </a:solidFill>
                <a:latin typeface="+mn-lt"/>
                <a:cs typeface="CiscoSans ExtraLight"/>
              </a:defRPr>
            </a:lvl2pPr>
            <a:lvl3pPr marL="747489" indent="-171399">
              <a:buClr>
                <a:schemeClr val="tx2"/>
              </a:buClr>
              <a:buSzPct val="80000"/>
              <a:buFont typeface="Wingdings" panose="05000000000000000000" pitchFamily="2" charset="2"/>
              <a:buChar char="§"/>
              <a:defRPr sz="1575" b="0" i="0">
                <a:solidFill>
                  <a:schemeClr val="tx2"/>
                </a:solidFill>
                <a:latin typeface="+mn-lt"/>
                <a:cs typeface="CiscoSans ExtraLight"/>
              </a:defRPr>
            </a:lvl3pPr>
            <a:lvl4pPr marL="910952" indent="-171399">
              <a:buClr>
                <a:schemeClr val="tx2"/>
              </a:buClr>
              <a:buSzPct val="80000"/>
              <a:buFont typeface="Wingdings" panose="05000000000000000000" pitchFamily="2" charset="2"/>
              <a:buChar char="§"/>
              <a:defRPr sz="1425" b="0" i="0">
                <a:solidFill>
                  <a:schemeClr val="tx2"/>
                </a:solidFill>
                <a:latin typeface="+mn-lt"/>
                <a:cs typeface="CiscoSans ExtraLight"/>
              </a:defRPr>
            </a:lvl4pPr>
            <a:lvl5pPr marL="1082351" indent="-168224">
              <a:buClr>
                <a:schemeClr val="tx2"/>
              </a:buClr>
              <a:buSzPct val="80000"/>
              <a:buFont typeface="Wingdings" panose="05000000000000000000" pitchFamily="2" charset="2"/>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Bullet Title Goes Here</a:t>
            </a:r>
            <a:endParaRPr lang="en-US" dirty="0"/>
          </a:p>
        </p:txBody>
      </p:sp>
    </p:spTree>
    <p:extLst>
      <p:ext uri="{BB962C8B-B14F-4D97-AF65-F5344CB8AC3E}">
        <p14:creationId xmlns:p14="http://schemas.microsoft.com/office/powerpoint/2010/main" val="395936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Title Goes Here</a:t>
            </a:r>
            <a:endParaRPr lang="en-US" dirty="0"/>
          </a:p>
        </p:txBody>
      </p:sp>
      <p:sp>
        <p:nvSpPr>
          <p:cNvPr id="6" name="Text Placeholder 3"/>
          <p:cNvSpPr>
            <a:spLocks noGrp="1"/>
          </p:cNvSpPr>
          <p:nvPr>
            <p:ph type="body" sz="quarter" idx="10"/>
          </p:nvPr>
        </p:nvSpPr>
        <p:spPr>
          <a:xfrm>
            <a:off x="245457" y="1249964"/>
            <a:ext cx="4169632" cy="3266034"/>
          </a:xfrm>
          <a:prstGeom prst="rect">
            <a:avLst/>
          </a:prstGeom>
        </p:spPr>
        <p:txBody>
          <a:bodyPr lIns="121883" tIns="60941" rIns="121883" bIns="60941">
            <a:noAutofit/>
          </a:bodyPr>
          <a:lstStyle>
            <a:lvl1pPr marL="228533" indent="-171399">
              <a:lnSpc>
                <a:spcPct val="95000"/>
              </a:lnSpc>
              <a:spcBef>
                <a:spcPts val="1110"/>
              </a:spcBef>
              <a:buClr>
                <a:schemeClr val="tx2"/>
              </a:buClr>
              <a:buSzPct val="80000"/>
              <a:buFont typeface="Wingdings" panose="05000000000000000000" pitchFamily="2" charset="2"/>
              <a:buChar char="§"/>
              <a:defRPr sz="2025" b="0" i="0">
                <a:solidFill>
                  <a:schemeClr val="tx2"/>
                </a:solidFill>
                <a:latin typeface="+mn-lt"/>
                <a:cs typeface="CiscoSans ExtraLight"/>
              </a:defRPr>
            </a:lvl1pPr>
            <a:lvl2pPr marL="457063" indent="-215835">
              <a:lnSpc>
                <a:spcPct val="95000"/>
              </a:lnSpc>
              <a:spcBef>
                <a:spcPts val="450"/>
              </a:spcBef>
              <a:buClr>
                <a:schemeClr val="tx2"/>
              </a:buClr>
              <a:buSzPct val="80000"/>
              <a:buFont typeface="Wingdings" panose="05000000000000000000" pitchFamily="2" charset="2"/>
              <a:buChar char="§"/>
              <a:defRPr sz="1800" b="0" i="0">
                <a:solidFill>
                  <a:schemeClr val="tx2"/>
                </a:solidFill>
                <a:latin typeface="+mn-lt"/>
                <a:cs typeface="CiscoSans ExtraLight"/>
              </a:defRPr>
            </a:lvl2pPr>
            <a:lvl3pPr marL="628462" indent="-171399">
              <a:buClr>
                <a:schemeClr val="tx2"/>
              </a:buClr>
              <a:buSzPct val="80000"/>
              <a:buFont typeface="Wingdings" panose="05000000000000000000" pitchFamily="2" charset="2"/>
              <a:buChar char="§"/>
              <a:defRPr sz="1575" b="0" i="0">
                <a:solidFill>
                  <a:schemeClr val="tx2"/>
                </a:solidFill>
                <a:latin typeface="+mn-lt"/>
                <a:cs typeface="CiscoSans ExtraLight"/>
              </a:defRPr>
            </a:lvl3pPr>
            <a:lvl4pPr marL="799860" indent="-171399">
              <a:buClr>
                <a:schemeClr val="tx2"/>
              </a:buClr>
              <a:buSzPct val="80000"/>
              <a:buFont typeface="Wingdings" panose="05000000000000000000" pitchFamily="2" charset="2"/>
              <a:buChar char="§"/>
              <a:defRPr sz="1425" b="0" i="0">
                <a:solidFill>
                  <a:schemeClr val="tx2"/>
                </a:solidFill>
                <a:latin typeface="+mn-lt"/>
                <a:cs typeface="CiscoSans ExtraLight"/>
              </a:defRPr>
            </a:lvl4pPr>
            <a:lvl5pPr marL="971258" indent="-171399">
              <a:buClr>
                <a:schemeClr val="tx2"/>
              </a:buClr>
              <a:buSzPct val="80000"/>
              <a:buFont typeface="Wingdings" panose="05000000000000000000" pitchFamily="2" charset="2"/>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4640994" y="1249964"/>
            <a:ext cx="4169632" cy="3266034"/>
          </a:xfrm>
          <a:prstGeom prst="rect">
            <a:avLst/>
          </a:prstGeom>
        </p:spPr>
        <p:txBody>
          <a:bodyPr lIns="121883" tIns="60941" rIns="121883" bIns="60941">
            <a:noAutofit/>
          </a:bodyPr>
          <a:lstStyle>
            <a:lvl1pPr marL="228533" indent="-171399">
              <a:lnSpc>
                <a:spcPct val="95000"/>
              </a:lnSpc>
              <a:spcBef>
                <a:spcPts val="1110"/>
              </a:spcBef>
              <a:buClr>
                <a:schemeClr val="tx2"/>
              </a:buClr>
              <a:buSzPct val="80000"/>
              <a:buFont typeface="Wingdings" panose="05000000000000000000" pitchFamily="2" charset="2"/>
              <a:buChar char="§"/>
              <a:defRPr sz="2025" b="0" i="0">
                <a:solidFill>
                  <a:schemeClr val="tx2"/>
                </a:solidFill>
                <a:latin typeface="+mn-lt"/>
                <a:cs typeface="CiscoSans ExtraLight"/>
              </a:defRPr>
            </a:lvl1pPr>
            <a:lvl2pPr marL="457063" indent="-215835">
              <a:lnSpc>
                <a:spcPct val="95000"/>
              </a:lnSpc>
              <a:spcBef>
                <a:spcPts val="450"/>
              </a:spcBef>
              <a:buClr>
                <a:schemeClr val="tx2"/>
              </a:buClr>
              <a:buSzPct val="80000"/>
              <a:buFont typeface="Wingdings" panose="05000000000000000000" pitchFamily="2" charset="2"/>
              <a:buChar char="§"/>
              <a:defRPr sz="1800" b="0" i="0">
                <a:solidFill>
                  <a:schemeClr val="tx2"/>
                </a:solidFill>
                <a:latin typeface="+mn-lt"/>
                <a:cs typeface="CiscoSans ExtraLight"/>
              </a:defRPr>
            </a:lvl2pPr>
            <a:lvl3pPr marL="628462" indent="-171399">
              <a:buClr>
                <a:schemeClr val="tx2"/>
              </a:buClr>
              <a:buSzPct val="80000"/>
              <a:buFont typeface="Wingdings" panose="05000000000000000000" pitchFamily="2" charset="2"/>
              <a:buChar char="§"/>
              <a:defRPr sz="1575" b="0" i="0">
                <a:solidFill>
                  <a:schemeClr val="tx2"/>
                </a:solidFill>
                <a:latin typeface="+mn-lt"/>
                <a:cs typeface="CiscoSans ExtraLight"/>
              </a:defRPr>
            </a:lvl3pPr>
            <a:lvl4pPr marL="799860" indent="-171399">
              <a:buClr>
                <a:schemeClr val="tx2"/>
              </a:buClr>
              <a:buSzPct val="80000"/>
              <a:buFont typeface="Wingdings" panose="05000000000000000000" pitchFamily="2" charset="2"/>
              <a:buChar char="§"/>
              <a:defRPr sz="1425" b="0" i="0">
                <a:solidFill>
                  <a:schemeClr val="tx2"/>
                </a:solidFill>
                <a:latin typeface="+mn-lt"/>
                <a:cs typeface="CiscoSans ExtraLight"/>
              </a:defRPr>
            </a:lvl4pPr>
            <a:lvl5pPr marL="971258" indent="-171399">
              <a:buClr>
                <a:schemeClr val="tx2"/>
              </a:buClr>
              <a:buSzPct val="80000"/>
              <a:buFont typeface="Wingdings" panose="05000000000000000000" pitchFamily="2" charset="2"/>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72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11" name="Picture 10" descr="AN28505_blue-shortandwide_v2_wGlow.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7310"/>
          </a:xfrm>
          <a:prstGeom prst="rect">
            <a:avLst/>
          </a:prstGeom>
        </p:spPr>
      </p:pic>
      <p:pic>
        <p:nvPicPr>
          <p:cNvPr id="9" name="Picture Placeholder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85" y="0"/>
            <a:ext cx="9137231" cy="5143500"/>
          </a:xfrm>
          <a:prstGeom prst="rect">
            <a:avLst/>
          </a:prstGeom>
        </p:spPr>
      </p:pic>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smtClean="0"/>
              <a:t>Section Title Goes Here</a:t>
            </a:r>
            <a:endParaRPr lang="en-US" dirty="0"/>
          </a:p>
        </p:txBody>
      </p:sp>
      <p:pic>
        <p:nvPicPr>
          <p:cNvPr id="12" name="Picture 11" descr="logo_black.ai"/>
          <p:cNvPicPr>
            <a:picLocks noChangeAspect="1"/>
          </p:cNvPicPr>
          <p:nvPr userDrawn="1"/>
        </p:nvPicPr>
        <p:blipFill>
          <a:blip r:embed="rId4" cstate="screen">
            <a:duotone>
              <a:schemeClr val="bg2">
                <a:shade val="45000"/>
                <a:satMod val="135000"/>
              </a:schemeClr>
              <a:prstClr val="white"/>
            </a:duotone>
            <a:lum bright="100000" contrast="100000"/>
            <a:alphaModFix amt="60000"/>
            <a:extLst>
              <a:ext uri="{28A0092B-C50C-407E-A947-70E740481C1C}">
                <a14:useLocalDpi xmlns:a14="http://schemas.microsoft.com/office/drawing/2010/main"/>
              </a:ext>
            </a:extLst>
          </a:blip>
          <a:stretch>
            <a:fillRect/>
          </a:stretch>
        </p:blipFill>
        <p:spPr>
          <a:xfrm>
            <a:off x="474175" y="4625773"/>
            <a:ext cx="430286" cy="265176"/>
          </a:xfrm>
          <a:prstGeom prst="rect">
            <a:avLst/>
          </a:prstGeom>
          <a:noFill/>
          <a:ln>
            <a:noFill/>
          </a:ln>
        </p:spPr>
      </p:pic>
      <p:sp>
        <p:nvSpPr>
          <p:cNvPr id="13" name="Rectangle 12"/>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FFFFFF">
                    <a:alpha val="60000"/>
                  </a:srgbClr>
                </a:solidFill>
                <a:latin typeface="Arial"/>
                <a:cs typeface="CiscoSans Thin"/>
              </a:rPr>
              <a:pPr algn="r" defTabSz="610744" fontAlgn="auto">
                <a:spcBef>
                  <a:spcPts val="0"/>
                </a:spcBef>
                <a:spcAft>
                  <a:spcPts val="0"/>
                </a:spcAft>
                <a:defRPr/>
              </a:pPr>
              <a:t>‹#›</a:t>
            </a:fld>
            <a:endParaRPr lang="en-US" sz="600" dirty="0">
              <a:solidFill>
                <a:srgbClr val="FFFFFF">
                  <a:alpha val="60000"/>
                </a:srgbClr>
              </a:solidFill>
              <a:latin typeface="Arial"/>
              <a:cs typeface="CiscoSans Thin"/>
            </a:endParaRPr>
          </a:p>
        </p:txBody>
      </p:sp>
      <p:sp>
        <p:nvSpPr>
          <p:cNvPr id="14"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FFFFFF">
                    <a:alpha val="60000"/>
                  </a:srgbClr>
                </a:solidFill>
                <a:latin typeface="Arial"/>
                <a:cs typeface="CiscoSans Thin"/>
              </a:rPr>
              <a:t>© </a:t>
            </a:r>
            <a:r>
              <a:rPr lang="en-US" sz="600" dirty="0" smtClean="0">
                <a:solidFill>
                  <a:srgbClr val="FFFFFF">
                    <a:alpha val="60000"/>
                  </a:srgbClr>
                </a:solidFill>
                <a:latin typeface="Arial"/>
                <a:cs typeface="CiscoSans Thin"/>
              </a:rPr>
              <a:t>2016  </a:t>
            </a:r>
            <a:r>
              <a:rPr lang="en-US" sz="600" dirty="0">
                <a:solidFill>
                  <a:srgbClr val="FFFFFF">
                    <a:alpha val="60000"/>
                  </a:srgbClr>
                </a:solidFill>
                <a:latin typeface="Arial"/>
                <a:cs typeface="CiscoSans Thin"/>
              </a:rPr>
              <a:t>Cisco and/or its affiliates. All rights reserved.   Cisco Confidential</a:t>
            </a:r>
          </a:p>
        </p:txBody>
      </p:sp>
    </p:spTree>
    <p:extLst>
      <p:ext uri="{BB962C8B-B14F-4D97-AF65-F5344CB8AC3E}">
        <p14:creationId xmlns:p14="http://schemas.microsoft.com/office/powerpoint/2010/main" val="719100970"/>
      </p:ext>
    </p:extLst>
  </p:cSld>
  <p:clrMapOvr>
    <a:masterClrMapping/>
  </p:clrMapOvr>
  <p:transition spd="slow">
    <p:wip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_Heavy Text">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Title Goes Here</a:t>
            </a:r>
            <a:endParaRPr lang="en-US" dirty="0"/>
          </a:p>
        </p:txBody>
      </p:sp>
      <p:sp>
        <p:nvSpPr>
          <p:cNvPr id="9" name="Text Placeholder 3"/>
          <p:cNvSpPr>
            <a:spLocks noGrp="1"/>
          </p:cNvSpPr>
          <p:nvPr>
            <p:ph type="body" sz="quarter" idx="11" hasCustomPrompt="1"/>
          </p:nvPr>
        </p:nvSpPr>
        <p:spPr>
          <a:xfrm>
            <a:off x="245457" y="1249964"/>
            <a:ext cx="4169632" cy="3266034"/>
          </a:xfrm>
          <a:prstGeom prst="rect">
            <a:avLst/>
          </a:prstGeom>
        </p:spPr>
        <p:txBody>
          <a:bodyPr lIns="121883" tIns="60941" rIns="121883" bIns="60941">
            <a:noAutofit/>
          </a:bodyPr>
          <a:lstStyle>
            <a:lvl1pPr marL="233294" indent="-171399">
              <a:lnSpc>
                <a:spcPct val="95000"/>
              </a:lnSpc>
              <a:spcBef>
                <a:spcPts val="1110"/>
              </a:spcBef>
              <a:buClr>
                <a:schemeClr val="tx2"/>
              </a:buClr>
              <a:buSzPct val="80000"/>
              <a:buFont typeface="Wingdings" panose="05000000000000000000" pitchFamily="2" charset="2"/>
              <a:buChar char="§"/>
              <a:defRPr sz="1425" b="0" i="0">
                <a:solidFill>
                  <a:schemeClr val="tx2"/>
                </a:solidFill>
                <a:latin typeface="+mn-lt"/>
                <a:cs typeface="CiscoSans ExtraLight"/>
              </a:defRPr>
            </a:lvl1pPr>
            <a:lvl2pPr>
              <a:lnSpc>
                <a:spcPct val="95000"/>
              </a:lnSpc>
              <a:spcBef>
                <a:spcPts val="450"/>
              </a:spcBef>
              <a:buClrTx/>
              <a:defRPr b="0" i="0">
                <a:solidFill>
                  <a:schemeClr val="tx1"/>
                </a:solidFill>
                <a:latin typeface="+mn-lt"/>
                <a:cs typeface="CiscoSans ExtraLight"/>
              </a:defRPr>
            </a:lvl2pPr>
            <a:lvl3pPr marL="431870" indent="-171399">
              <a:buClr>
                <a:schemeClr val="tx2"/>
              </a:buClr>
              <a:buSzPct val="80000"/>
              <a:buFont typeface="Wingdings" panose="05000000000000000000" pitchFamily="2" charset="2"/>
              <a:buChar char="§"/>
              <a:defRPr sz="1200"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smtClean="0"/>
              <a:t>This is an example of a bullet slide that uses more content than the standard bullet slide will allow</a:t>
            </a:r>
          </a:p>
          <a:p>
            <a:pPr lvl="2"/>
            <a:r>
              <a:rPr lang="en-US" dirty="0" smtClean="0"/>
              <a:t>This is where all the second level information is</a:t>
            </a:r>
            <a:br>
              <a:rPr lang="en-US" dirty="0" smtClean="0"/>
            </a:br>
            <a:r>
              <a:rPr lang="en-US" dirty="0" smtClean="0"/>
              <a:t>placed if you choose to have an outline</a:t>
            </a:r>
          </a:p>
          <a:p>
            <a:pPr lvl="2"/>
            <a:r>
              <a:rPr lang="en-US" dirty="0" smtClean="0"/>
              <a:t>Here is another bullet point</a:t>
            </a:r>
          </a:p>
          <a:p>
            <a:r>
              <a:rPr lang="en-US" dirty="0" smtClean="0"/>
              <a:t>First level bullets are 14 point and</a:t>
            </a:r>
            <a:br>
              <a:rPr lang="en-US" dirty="0" smtClean="0"/>
            </a:br>
            <a:r>
              <a:rPr lang="en-US" dirty="0" smtClean="0"/>
              <a:t>use an actual bullet point</a:t>
            </a:r>
          </a:p>
          <a:p>
            <a:pPr lvl="2"/>
            <a:r>
              <a:rPr lang="en-US" dirty="0" smtClean="0"/>
              <a:t>Second level bullets are 12 points in size</a:t>
            </a:r>
          </a:p>
          <a:p>
            <a:pPr lvl="2"/>
            <a:r>
              <a:rPr lang="en-US" dirty="0" smtClean="0"/>
              <a:t>It’s important to keep consistency </a:t>
            </a:r>
          </a:p>
          <a:p>
            <a:r>
              <a:rPr lang="en-US" dirty="0" smtClean="0"/>
              <a:t>If you are using this type of slide in your presentation, you are probably creating</a:t>
            </a:r>
            <a:br>
              <a:rPr lang="en-US" dirty="0" smtClean="0"/>
            </a:br>
            <a:r>
              <a:rPr lang="en-US" dirty="0" smtClean="0"/>
              <a:t>a document that should be printed and</a:t>
            </a:r>
            <a:br>
              <a:rPr lang="en-US" dirty="0" smtClean="0"/>
            </a:br>
            <a:r>
              <a:rPr lang="en-US" dirty="0" smtClean="0"/>
              <a:t>passed out to your audience</a:t>
            </a:r>
          </a:p>
          <a:p>
            <a:endParaRPr lang="en-US" dirty="0" smtClean="0"/>
          </a:p>
        </p:txBody>
      </p:sp>
      <p:sp>
        <p:nvSpPr>
          <p:cNvPr id="10" name="Text Placeholder 3"/>
          <p:cNvSpPr>
            <a:spLocks noGrp="1"/>
          </p:cNvSpPr>
          <p:nvPr>
            <p:ph type="body" sz="quarter" idx="12" hasCustomPrompt="1"/>
          </p:nvPr>
        </p:nvSpPr>
        <p:spPr>
          <a:xfrm>
            <a:off x="4640994" y="1249964"/>
            <a:ext cx="4169632" cy="3266034"/>
          </a:xfrm>
          <a:prstGeom prst="rect">
            <a:avLst/>
          </a:prstGeom>
        </p:spPr>
        <p:txBody>
          <a:bodyPr lIns="121883" tIns="60941" rIns="121883" bIns="60941">
            <a:noAutofit/>
          </a:bodyPr>
          <a:lstStyle>
            <a:lvl1pPr marL="223771" indent="-171399">
              <a:lnSpc>
                <a:spcPct val="95000"/>
              </a:lnSpc>
              <a:spcBef>
                <a:spcPts val="1110"/>
              </a:spcBef>
              <a:buClr>
                <a:schemeClr val="tx2"/>
              </a:buClr>
              <a:buSzPct val="80000"/>
              <a:buFont typeface="Wingdings" panose="05000000000000000000" pitchFamily="2" charset="2"/>
              <a:buChar char="§"/>
              <a:defRPr sz="1425" b="0" i="0">
                <a:solidFill>
                  <a:schemeClr val="tx2"/>
                </a:solidFill>
                <a:latin typeface="+mn-lt"/>
                <a:cs typeface="CiscoSans ExtraLight"/>
              </a:defRPr>
            </a:lvl1pPr>
            <a:lvl2pPr>
              <a:lnSpc>
                <a:spcPct val="95000"/>
              </a:lnSpc>
              <a:spcBef>
                <a:spcPts val="450"/>
              </a:spcBef>
              <a:buClrTx/>
              <a:defRPr b="0" i="0">
                <a:solidFill>
                  <a:schemeClr val="tx1"/>
                </a:solidFill>
                <a:latin typeface="+mn-lt"/>
                <a:cs typeface="CiscoSans ExtraLight"/>
              </a:defRPr>
            </a:lvl2pPr>
            <a:lvl3pPr marL="431870" indent="-171399">
              <a:buClr>
                <a:schemeClr val="tx2"/>
              </a:buClr>
              <a:buSzPct val="80000"/>
              <a:buFont typeface="Wingdings" panose="05000000000000000000" pitchFamily="2" charset="2"/>
              <a:buChar char="§"/>
              <a:defRPr sz="1200"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smtClean="0"/>
              <a:t>This is an example of a bullet slide that uses more content than the standard bullet slide will allow</a:t>
            </a:r>
          </a:p>
          <a:p>
            <a:pPr lvl="2"/>
            <a:r>
              <a:rPr lang="en-US" dirty="0" smtClean="0"/>
              <a:t>This is where all the second level information is</a:t>
            </a:r>
            <a:br>
              <a:rPr lang="en-US" dirty="0" smtClean="0"/>
            </a:br>
            <a:r>
              <a:rPr lang="en-US" dirty="0" smtClean="0"/>
              <a:t>placed if you choose to have an outline</a:t>
            </a:r>
          </a:p>
          <a:p>
            <a:pPr lvl="2"/>
            <a:r>
              <a:rPr lang="en-US" dirty="0" smtClean="0"/>
              <a:t>Here is another bullet point</a:t>
            </a:r>
          </a:p>
          <a:p>
            <a:r>
              <a:rPr lang="en-US" dirty="0" smtClean="0"/>
              <a:t>First level bullets are 14 point and</a:t>
            </a:r>
            <a:br>
              <a:rPr lang="en-US" dirty="0" smtClean="0"/>
            </a:br>
            <a:r>
              <a:rPr lang="en-US" dirty="0" smtClean="0"/>
              <a:t>use an actual bullet point</a:t>
            </a:r>
          </a:p>
          <a:p>
            <a:pPr lvl="2"/>
            <a:r>
              <a:rPr lang="en-US" dirty="0" smtClean="0"/>
              <a:t>Second level bullets are 12 points in size</a:t>
            </a:r>
          </a:p>
          <a:p>
            <a:pPr lvl="2"/>
            <a:r>
              <a:rPr lang="en-US" dirty="0" smtClean="0"/>
              <a:t>It’s important to keep consistency </a:t>
            </a:r>
          </a:p>
          <a:p>
            <a:r>
              <a:rPr lang="en-US" dirty="0" smtClean="0"/>
              <a:t>If you are using this type of slide in your presentation, you are probably creating</a:t>
            </a:r>
            <a:br>
              <a:rPr lang="en-US" dirty="0" smtClean="0"/>
            </a:br>
            <a:r>
              <a:rPr lang="en-US" dirty="0" smtClean="0"/>
              <a:t>a document that should be printed and</a:t>
            </a:r>
            <a:br>
              <a:rPr lang="en-US" dirty="0" smtClean="0"/>
            </a:br>
            <a:r>
              <a:rPr lang="en-US" dirty="0" smtClean="0"/>
              <a:t>passed out to your audience</a:t>
            </a:r>
          </a:p>
        </p:txBody>
      </p:sp>
    </p:spTree>
    <p:extLst>
      <p:ext uri="{BB962C8B-B14F-4D97-AF65-F5344CB8AC3E}">
        <p14:creationId xmlns:p14="http://schemas.microsoft.com/office/powerpoint/2010/main" val="37225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10" name="Rounded Rectangle 9"/>
          <p:cNvSpPr/>
          <p:nvPr userDrawn="1"/>
        </p:nvSpPr>
        <p:spPr>
          <a:xfrm>
            <a:off x="5143103" y="1229803"/>
            <a:ext cx="3623212" cy="3306356"/>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defTabSz="457063" fontAlgn="auto">
              <a:spcBef>
                <a:spcPts val="0"/>
              </a:spcBef>
              <a:spcAft>
                <a:spcPts val="0"/>
              </a:spcAft>
            </a:pPr>
            <a:endParaRPr lang="en-US" sz="1800" dirty="0">
              <a:solidFill>
                <a:srgbClr val="FFFFFF"/>
              </a:solidFill>
              <a:latin typeface="CiscoSansTT ExtraLight"/>
            </a:endParaRPr>
          </a:p>
        </p:txBody>
      </p:sp>
      <p:sp>
        <p:nvSpPr>
          <p:cNvPr id="12" name="Text Placeholder 11"/>
          <p:cNvSpPr>
            <a:spLocks noGrp="1"/>
          </p:cNvSpPr>
          <p:nvPr>
            <p:ph type="body" sz="quarter" idx="11" hasCustomPrompt="1"/>
          </p:nvPr>
        </p:nvSpPr>
        <p:spPr>
          <a:xfrm>
            <a:off x="5221224" y="1310767"/>
            <a:ext cx="3236976" cy="1830001"/>
          </a:xfrm>
          <a:prstGeom prst="rect">
            <a:avLst/>
          </a:prstGeom>
        </p:spPr>
        <p:txBody>
          <a:bodyPr lIns="121883" tIns="60941" rIns="121883" bIns="60941">
            <a:noAutofit/>
          </a:bodyPr>
          <a:lstStyle>
            <a:lvl1pPr marL="85709" indent="-85709" algn="l" defTabSz="685657" rtl="0" eaLnBrk="1" latinLnBrk="0" hangingPunct="1">
              <a:lnSpc>
                <a:spcPct val="90000"/>
              </a:lnSpc>
              <a:spcBef>
                <a:spcPts val="0"/>
              </a:spcBef>
              <a:buNone/>
              <a:defRPr lang="en-US" sz="1500" kern="1200" dirty="0" smtClean="0">
                <a:gradFill>
                  <a:gsLst>
                    <a:gs pos="0">
                      <a:srgbClr val="272749"/>
                    </a:gs>
                    <a:gs pos="27000">
                      <a:srgbClr val="272749"/>
                    </a:gs>
                    <a:gs pos="100000">
                      <a:srgbClr val="B8E1D0"/>
                    </a:gs>
                    <a:gs pos="83000">
                      <a:srgbClr val="39BBB9"/>
                    </a:gs>
                  </a:gsLst>
                  <a:lin ang="3600000" scaled="0"/>
                </a:gradFill>
                <a:latin typeface="+mn-lt"/>
                <a:ea typeface="+mn-ea"/>
                <a:cs typeface="CiscoSans ExtraLight"/>
              </a:defRPr>
            </a:lvl1pPr>
            <a:lvl2pPr marL="85709" indent="-85709" algn="l" defTabSz="685657" rtl="0" eaLnBrk="1" latinLnBrk="0" hangingPunct="1">
              <a:defRPr lang="en-US" sz="1500" kern="1200" dirty="0" smtClean="0">
                <a:solidFill>
                  <a:schemeClr val="accent2"/>
                </a:solidFill>
                <a:latin typeface="Ciscolight" pitchFamily="2" charset="0"/>
                <a:ea typeface="+mn-ea"/>
                <a:cs typeface="+mn-cs"/>
              </a:defRPr>
            </a:lvl2pPr>
            <a:lvl3pPr marL="85709" indent="-85709" algn="l" defTabSz="685657" rtl="0" eaLnBrk="1" latinLnBrk="0" hangingPunct="1">
              <a:defRPr lang="en-US" sz="1500" kern="1200" dirty="0" smtClean="0">
                <a:solidFill>
                  <a:schemeClr val="accent2"/>
                </a:solidFill>
                <a:latin typeface="Ciscolight" pitchFamily="2" charset="0"/>
                <a:ea typeface="+mn-ea"/>
                <a:cs typeface="+mn-cs"/>
              </a:defRPr>
            </a:lvl3pPr>
            <a:lvl4pPr marL="85709" indent="-85709" algn="l" defTabSz="685657" rtl="0" eaLnBrk="1" latinLnBrk="0" hangingPunct="1">
              <a:defRPr lang="en-US" sz="1500" kern="1200" dirty="0" smtClean="0">
                <a:solidFill>
                  <a:schemeClr val="accent2"/>
                </a:solidFill>
                <a:latin typeface="Ciscolight" pitchFamily="2" charset="0"/>
                <a:ea typeface="+mn-ea"/>
                <a:cs typeface="+mn-cs"/>
              </a:defRPr>
            </a:lvl4pPr>
            <a:lvl5pPr marL="85709" indent="-85709" algn="l" defTabSz="685657" rtl="0" eaLnBrk="1" latinLnBrk="0" hangingPunct="1">
              <a:defRPr lang="en-US" sz="1500" kern="1200" dirty="0" smtClean="0">
                <a:solidFill>
                  <a:schemeClr val="accent2"/>
                </a:solidFill>
                <a:latin typeface="Ciscolight" pitchFamily="2" charset="0"/>
                <a:ea typeface="+mn-ea"/>
                <a:cs typeface="+mn-cs"/>
              </a:defRPr>
            </a:lvl5pPr>
          </a:lstStyle>
          <a:p>
            <a:pPr lvl="0"/>
            <a:r>
              <a:rPr lang="en-US" dirty="0" smtClean="0"/>
              <a:t>“This is the sample pull quote.”</a:t>
            </a:r>
          </a:p>
        </p:txBody>
      </p:sp>
      <p:sp>
        <p:nvSpPr>
          <p:cNvPr id="19" name="Text Placeholder 18"/>
          <p:cNvSpPr>
            <a:spLocks noGrp="1"/>
          </p:cNvSpPr>
          <p:nvPr>
            <p:ph type="body" sz="quarter" idx="14" hasCustomPrompt="1"/>
          </p:nvPr>
        </p:nvSpPr>
        <p:spPr>
          <a:xfrm>
            <a:off x="5299798" y="3552444"/>
            <a:ext cx="3326071" cy="253746"/>
          </a:xfrm>
          <a:prstGeom prst="rect">
            <a:avLst/>
          </a:prstGeom>
        </p:spPr>
        <p:txBody>
          <a:bodyPr lIns="121883" tIns="60941" rIns="121883" bIns="60941">
            <a:noAutofit/>
          </a:bodyPr>
          <a:lstStyle>
            <a:lvl1pPr marL="0" indent="0">
              <a:buClr>
                <a:schemeClr val="tx2"/>
              </a:buClr>
              <a:buFontTx/>
              <a:buNone/>
              <a:defRPr sz="1200">
                <a:solidFill>
                  <a:schemeClr val="tx2"/>
                </a:solidFill>
                <a:latin typeface="+mn-lt"/>
                <a:cs typeface="CiscoSans ExtraLight"/>
              </a:defRPr>
            </a:lvl1pPr>
          </a:lstStyle>
          <a:p>
            <a:pPr lvl="0"/>
            <a:r>
              <a:rPr lang="en-US" dirty="0" smtClean="0"/>
              <a:t>Source Name</a:t>
            </a:r>
            <a:endParaRPr lang="en-US" dirty="0"/>
          </a:p>
        </p:txBody>
      </p:sp>
      <p:sp>
        <p:nvSpPr>
          <p:cNvPr id="14" name="Title 1"/>
          <p:cNvSpPr>
            <a:spLocks noGrp="1"/>
          </p:cNvSpPr>
          <p:nvPr>
            <p:ph type="ctrTitle" hasCustomPrompt="1"/>
          </p:nvPr>
        </p:nvSpPr>
        <p:spPr>
          <a:xfrm>
            <a:off x="259741" y="302421"/>
            <a:ext cx="8659976"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Pull Quote Style</a:t>
            </a:r>
            <a:endParaRPr lang="en-US" dirty="0"/>
          </a:p>
        </p:txBody>
      </p:sp>
      <p:sp>
        <p:nvSpPr>
          <p:cNvPr id="7" name="Text Placeholder 3"/>
          <p:cNvSpPr>
            <a:spLocks noGrp="1"/>
          </p:cNvSpPr>
          <p:nvPr>
            <p:ph type="body" sz="quarter" idx="15" hasCustomPrompt="1"/>
          </p:nvPr>
        </p:nvSpPr>
        <p:spPr>
          <a:xfrm>
            <a:off x="245457" y="1249964"/>
            <a:ext cx="4169632" cy="3266034"/>
          </a:xfrm>
          <a:prstGeom prst="rect">
            <a:avLst/>
          </a:prstGeom>
        </p:spPr>
        <p:txBody>
          <a:bodyPr lIns="121883" tIns="60941" rIns="121883" bIns="60941">
            <a:noAutofit/>
          </a:bodyPr>
          <a:lstStyle>
            <a:lvl1pPr marL="233294" indent="-171399">
              <a:lnSpc>
                <a:spcPct val="95000"/>
              </a:lnSpc>
              <a:spcBef>
                <a:spcPts val="1110"/>
              </a:spcBef>
              <a:buClr>
                <a:schemeClr val="tx2"/>
              </a:buClr>
              <a:buSzPct val="80000"/>
              <a:buFont typeface="Wingdings" panose="05000000000000000000" pitchFamily="2" charset="2"/>
              <a:buChar char="§"/>
              <a:defRPr sz="1575" b="0" i="0">
                <a:solidFill>
                  <a:schemeClr val="tx2"/>
                </a:solidFill>
                <a:latin typeface="+mn-lt"/>
                <a:cs typeface="CiscoSans ExtraLight"/>
              </a:defRPr>
            </a:lvl1pPr>
            <a:lvl2pPr marL="455477" indent="-190443">
              <a:lnSpc>
                <a:spcPct val="95000"/>
              </a:lnSpc>
              <a:spcBef>
                <a:spcPts val="450"/>
              </a:spcBef>
              <a:buClr>
                <a:schemeClr val="tx2"/>
              </a:buClr>
              <a:buSzPct val="80000"/>
              <a:buFont typeface="Wingdings" panose="05000000000000000000" pitchFamily="2" charset="2"/>
              <a:buChar char="§"/>
              <a:defRPr sz="1425" b="0" i="0">
                <a:solidFill>
                  <a:schemeClr val="tx2"/>
                </a:solidFill>
                <a:latin typeface="+mn-lt"/>
                <a:cs typeface="CiscoSans ExtraLight"/>
              </a:defRPr>
            </a:lvl2pPr>
            <a:lvl3pPr>
              <a:buClrTx/>
              <a:defRPr b="0" i="0">
                <a:solidFill>
                  <a:schemeClr val="tx1"/>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smtClean="0"/>
              <a:t>This is an example of a bullet</a:t>
            </a:r>
            <a:br>
              <a:rPr lang="en-US" dirty="0" smtClean="0"/>
            </a:br>
            <a:r>
              <a:rPr lang="en-US" dirty="0" smtClean="0"/>
              <a:t>slide with a pull quote</a:t>
            </a:r>
          </a:p>
          <a:p>
            <a:pPr lvl="1"/>
            <a:r>
              <a:rPr lang="en-US" dirty="0" smtClean="0"/>
              <a:t>This is where all the second level </a:t>
            </a:r>
            <a:br>
              <a:rPr lang="en-US" dirty="0" smtClean="0"/>
            </a:br>
            <a:r>
              <a:rPr lang="en-US" dirty="0" smtClean="0"/>
              <a:t>information goes</a:t>
            </a:r>
          </a:p>
          <a:p>
            <a:pPr lvl="1"/>
            <a:r>
              <a:rPr lang="en-US" dirty="0" smtClean="0"/>
              <a:t>This is another bullet point</a:t>
            </a:r>
          </a:p>
          <a:p>
            <a:r>
              <a:rPr lang="en-US" dirty="0" smtClean="0"/>
              <a:t>First level bullets are 16 points</a:t>
            </a:r>
            <a:br>
              <a:rPr lang="en-US" dirty="0" smtClean="0"/>
            </a:br>
            <a:r>
              <a:rPr lang="en-US" dirty="0" smtClean="0"/>
              <a:t>and use a bullet point</a:t>
            </a:r>
          </a:p>
          <a:p>
            <a:pPr lvl="1"/>
            <a:r>
              <a:rPr lang="en-US" dirty="0" smtClean="0"/>
              <a:t>Second level bullets are 14 points in size</a:t>
            </a:r>
          </a:p>
          <a:p>
            <a:pPr lvl="1"/>
            <a:r>
              <a:rPr lang="en-US" dirty="0" smtClean="0"/>
              <a:t>It’s important to keep consistency </a:t>
            </a:r>
          </a:p>
        </p:txBody>
      </p:sp>
    </p:spTree>
    <p:extLst>
      <p:ext uri="{BB962C8B-B14F-4D97-AF65-F5344CB8AC3E}">
        <p14:creationId xmlns:p14="http://schemas.microsoft.com/office/powerpoint/2010/main" val="393128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Bullet Title Goes Here</a:t>
            </a:r>
            <a:endParaRPr lang="en-US" dirty="0"/>
          </a:p>
        </p:txBody>
      </p:sp>
    </p:spTree>
    <p:extLst>
      <p:ext uri="{BB962C8B-B14F-4D97-AF65-F5344CB8AC3E}">
        <p14:creationId xmlns:p14="http://schemas.microsoft.com/office/powerpoint/2010/main" val="112986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Bullet_Title only">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259742" y="303064"/>
            <a:ext cx="8659976" cy="728782"/>
          </a:xfrm>
          <a:prstGeom prst="rect">
            <a:avLst/>
          </a:prstGeom>
        </p:spPr>
        <p:txBody>
          <a:bodyPr anchor="t" anchorCtr="0">
            <a:noAutofit/>
          </a:bodyPr>
          <a:lstStyle>
            <a:lvl1pPr algn="l">
              <a:lnSpc>
                <a:spcPct val="90000"/>
              </a:lnSpc>
              <a:defRPr sz="2475" b="0" i="0" spc="0" baseline="0">
                <a:solidFill>
                  <a:schemeClr val="bg1"/>
                </a:solidFill>
                <a:latin typeface="+mj-lt"/>
                <a:cs typeface="CiscoSans Thin"/>
              </a:defRPr>
            </a:lvl1pPr>
          </a:lstStyle>
          <a:p>
            <a:r>
              <a:rPr lang="en-US" dirty="0" smtClean="0"/>
              <a:t>Bullet Title Goes Here</a:t>
            </a:r>
            <a:endParaRPr lang="en-US" dirty="0"/>
          </a:p>
        </p:txBody>
      </p:sp>
      <p:sp>
        <p:nvSpPr>
          <p:cNvPr id="4"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5"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6"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7" name="Straight Connector 6"/>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41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1786" y="302506"/>
            <a:ext cx="4005072" cy="628650"/>
          </a:xfrm>
          <a:prstGeom prst="rect">
            <a:avLst/>
          </a:prstGeom>
        </p:spPr>
        <p:txBody>
          <a:bodyPr vert="horz" lIns="82276" tIns="45711" rIns="82276" bIns="45711" rtlCol="0" anchor="t" anchorCtr="0">
            <a:noAutofit/>
          </a:bodyPr>
          <a:lstStyle>
            <a:lvl1pPr algn="l" defTabSz="685657" rtl="0" eaLnBrk="1" latinLnBrk="0" hangingPunct="1">
              <a:lnSpc>
                <a:spcPct val="80000"/>
              </a:lnSpc>
              <a:spcBef>
                <a:spcPct val="0"/>
              </a:spcBef>
              <a:buNone/>
              <a:defRPr lang="en-US" sz="2475" b="0" i="0" kern="1200" spc="-75" baseline="0" dirty="0" smtClean="0">
                <a:solidFill>
                  <a:srgbClr val="00A2BF"/>
                </a:solidFill>
                <a:latin typeface="+mj-lt"/>
                <a:ea typeface="+mj-ea"/>
                <a:cs typeface="CiscoSans Thin"/>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51539" y="1200150"/>
            <a:ext cx="4005072" cy="3394710"/>
          </a:xfrm>
          <a:prstGeom prst="rect">
            <a:avLst/>
          </a:prstGeom>
        </p:spPr>
        <p:txBody>
          <a:bodyPr lIns="121883" tIns="60941" rIns="121883" bIns="60941">
            <a:noAutofit/>
          </a:bodyPr>
          <a:lstStyle>
            <a:lvl1pPr marL="0" indent="0">
              <a:buClr>
                <a:schemeClr val="tx2"/>
              </a:buClr>
              <a:buSzPct val="80000"/>
              <a:buFont typeface="Wingdings" panose="05000000000000000000" pitchFamily="2" charset="2"/>
              <a:buNone/>
              <a:defRPr sz="1575" b="0" i="0">
                <a:solidFill>
                  <a:schemeClr val="tx2"/>
                </a:solidFill>
                <a:latin typeface="+mn-lt"/>
                <a:cs typeface="CiscoSans ExtraLight"/>
              </a:defRPr>
            </a:lvl1pPr>
            <a:lvl2pPr marL="476151" indent="-171415">
              <a:buClr>
                <a:schemeClr val="tx2"/>
              </a:buClr>
              <a:buSzPct val="80000"/>
              <a:buFont typeface="Wingdings" panose="05000000000000000000" pitchFamily="2" charset="2"/>
              <a:buChar char="§"/>
              <a:tabLst/>
              <a:defRPr b="0" i="0">
                <a:solidFill>
                  <a:schemeClr val="tx2"/>
                </a:solidFill>
                <a:latin typeface="+mn-lt"/>
                <a:cs typeface="CiscoSans ExtraLight"/>
              </a:defRPr>
            </a:lvl2pPr>
          </a:lstStyle>
          <a:p>
            <a:pPr lvl="0"/>
            <a:r>
              <a:rPr lang="en-US" dirty="0" smtClean="0"/>
              <a:t>Body copy uses sentence capital letters only, size 16, left aligned</a:t>
            </a:r>
          </a:p>
          <a:p>
            <a:pPr lvl="1"/>
            <a:r>
              <a:rPr lang="en-US" dirty="0" smtClean="0"/>
              <a:t>Sub-bullets are size 14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200150"/>
            <a:ext cx="4005072" cy="3394710"/>
          </a:xfrm>
          <a:prstGeom prst="rect">
            <a:avLst/>
          </a:prstGeom>
        </p:spPr>
        <p:txBody>
          <a:bodyPr lIns="121883" tIns="60941" rIns="121883" bIns="60941">
            <a:noAutofit/>
          </a:bodyPr>
          <a:lstStyle>
            <a:lvl1pPr marL="0" indent="0">
              <a:buClr>
                <a:schemeClr val="tx2"/>
              </a:buClr>
              <a:buSzPct val="80000"/>
              <a:buFont typeface="Wingdings" panose="05000000000000000000" pitchFamily="2" charset="2"/>
              <a:buNone/>
              <a:defRPr sz="1575" b="0" i="0">
                <a:solidFill>
                  <a:schemeClr val="tx2"/>
                </a:solidFill>
                <a:latin typeface="+mn-lt"/>
                <a:cs typeface="CiscoSans ExtraLight"/>
              </a:defRPr>
            </a:lvl1pPr>
            <a:lvl2pPr marL="476151" indent="-171415">
              <a:buClr>
                <a:schemeClr val="tx2"/>
              </a:buClr>
              <a:buSzPct val="80000"/>
              <a:buFont typeface="Wingdings" panose="05000000000000000000" pitchFamily="2" charset="2"/>
              <a:buChar char="§"/>
              <a:defRPr b="0" i="0">
                <a:solidFill>
                  <a:schemeClr val="tx2"/>
                </a:solidFill>
                <a:latin typeface="+mn-lt"/>
                <a:cs typeface="CiscoSans ExtraLight"/>
              </a:defRPr>
            </a:lvl2pPr>
          </a:lstStyle>
          <a:p>
            <a:pPr lvl="0"/>
            <a:r>
              <a:rPr lang="en-US" dirty="0" smtClean="0"/>
              <a:t>Body copy uses sentence capital letters only, size 16, left aligned</a:t>
            </a:r>
          </a:p>
          <a:p>
            <a:pPr lvl="1"/>
            <a:r>
              <a:rPr lang="en-US" dirty="0" smtClean="0"/>
              <a:t>Sub-bullets are size 14</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16" name="Text Placeholder 15"/>
          <p:cNvSpPr>
            <a:spLocks noGrp="1"/>
          </p:cNvSpPr>
          <p:nvPr>
            <p:ph type="body" sz="quarter" idx="13" hasCustomPrompt="1"/>
          </p:nvPr>
        </p:nvSpPr>
        <p:spPr>
          <a:xfrm>
            <a:off x="4822429" y="302506"/>
            <a:ext cx="4005072" cy="630936"/>
          </a:xfrm>
          <a:prstGeom prst="rect">
            <a:avLst/>
          </a:prstGeom>
        </p:spPr>
        <p:txBody>
          <a:bodyPr lIns="121883" tIns="60941" rIns="121883" bIns="60941">
            <a:noAutofit/>
          </a:bodyPr>
          <a:lstStyle>
            <a:lvl1pPr marL="0" marR="0" indent="0" algn="l" defTabSz="685657" rtl="0" eaLnBrk="1" fontAlgn="auto" latinLnBrk="0" hangingPunct="1">
              <a:lnSpc>
                <a:spcPct val="80000"/>
              </a:lnSpc>
              <a:spcBef>
                <a:spcPct val="0"/>
              </a:spcBef>
              <a:spcAft>
                <a:spcPts val="0"/>
              </a:spcAft>
              <a:buClrTx/>
              <a:buSzTx/>
              <a:buFontTx/>
              <a:buNone/>
              <a:tabLst/>
              <a:defRPr lang="en-US" sz="2475" b="0" i="0" kern="1200" spc="-75" baseline="0" dirty="0">
                <a:solidFill>
                  <a:srgbClr val="00A2BF"/>
                </a:solidFill>
                <a:latin typeface="+mj-lt"/>
                <a:ea typeface="+mj-ea"/>
                <a:cs typeface="CiscoSans Thin"/>
              </a:defRPr>
            </a:lvl1pPr>
          </a:lstStyle>
          <a:p>
            <a:pPr marL="0" marR="0" lvl="0" indent="0" algn="l" defTabSz="685657" rtl="0" eaLnBrk="1" fontAlgn="auto" latinLnBrk="0" hangingPunct="1">
              <a:lnSpc>
                <a:spcPct val="80000"/>
              </a:lnSpc>
              <a:spcBef>
                <a:spcPct val="0"/>
              </a:spcBef>
              <a:spcAft>
                <a:spcPts val="0"/>
              </a:spcAft>
              <a:buClrTx/>
              <a:buSzTx/>
              <a:buFontTx/>
              <a:buNone/>
              <a:tabLst/>
              <a:defRPr/>
            </a:pPr>
            <a:r>
              <a:rPr lang="en-US" dirty="0" smtClean="0"/>
              <a:t>Two Column</a:t>
            </a:r>
            <a:br>
              <a:rPr lang="en-US" dirty="0" smtClean="0"/>
            </a:br>
            <a:r>
              <a:rPr lang="en-US" dirty="0" smtClean="0"/>
              <a:t>Title Right</a:t>
            </a:r>
            <a:endParaRPr lang="en-US" dirty="0"/>
          </a:p>
        </p:txBody>
      </p:sp>
      <p:cxnSp>
        <p:nvCxnSpPr>
          <p:cNvPr id="7" name="Straight Connector 6"/>
          <p:cNvCxnSpPr/>
          <p:nvPr userDrawn="1"/>
        </p:nvCxnSpPr>
        <p:spPr>
          <a:xfrm>
            <a:off x="4600575" y="609605"/>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23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8" name="Text Placeholder 17"/>
          <p:cNvSpPr>
            <a:spLocks noGrp="1"/>
          </p:cNvSpPr>
          <p:nvPr>
            <p:ph type="body" sz="quarter" idx="17"/>
          </p:nvPr>
        </p:nvSpPr>
        <p:spPr>
          <a:xfrm>
            <a:off x="219515" y="75438"/>
            <a:ext cx="2668457" cy="864108"/>
          </a:xfrm>
          <a:prstGeom prst="rect">
            <a:avLst/>
          </a:prstGeom>
        </p:spPr>
        <p:txBody>
          <a:bodyPr lIns="121883" tIns="60941" rIns="121883" bIns="60941" anchor="b" anchorCtr="0">
            <a:noAutofit/>
          </a:bodyPr>
          <a:lstStyle>
            <a:lvl1pPr marL="0" marR="0" indent="0" algn="l" defTabSz="685657" rtl="0" eaLnBrk="1" fontAlgn="auto" latinLnBrk="0" hangingPunct="1">
              <a:lnSpc>
                <a:spcPct val="80000"/>
              </a:lnSpc>
              <a:spcBef>
                <a:spcPct val="0"/>
              </a:spcBef>
              <a:spcAft>
                <a:spcPts val="0"/>
              </a:spcAft>
              <a:buClrTx/>
              <a:buSzTx/>
              <a:buFontTx/>
              <a:buNone/>
              <a:tabLst/>
              <a:defRPr kumimoji="0" lang="en-US" sz="2475" b="0" i="0" u="none" strike="noStrike" kern="1200" cap="none" spc="-75" normalizeH="0" baseline="0" noProof="0" dirty="0" smtClean="0">
                <a:ln>
                  <a:noFill/>
                </a:ln>
                <a:solidFill>
                  <a:srgbClr val="00A2BF"/>
                </a:solidFill>
                <a:effectLst/>
                <a:uLnTx/>
                <a:uFillTx/>
                <a:latin typeface="+mj-lt"/>
                <a:ea typeface="+mj-ea"/>
                <a:cs typeface="CiscoSans Thin"/>
              </a:defRPr>
            </a:lvl1pPr>
          </a:lstStyle>
          <a:p>
            <a:pPr marL="0" marR="0" lvl="0" indent="0" algn="l" defTabSz="685657"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17"/>
          <p:cNvSpPr>
            <a:spLocks noGrp="1"/>
          </p:cNvSpPr>
          <p:nvPr>
            <p:ph type="body" sz="quarter" idx="19"/>
          </p:nvPr>
        </p:nvSpPr>
        <p:spPr>
          <a:xfrm>
            <a:off x="3258399" y="75438"/>
            <a:ext cx="2599859" cy="864108"/>
          </a:xfrm>
          <a:prstGeom prst="rect">
            <a:avLst/>
          </a:prstGeom>
        </p:spPr>
        <p:txBody>
          <a:bodyPr lIns="121883" tIns="60941" rIns="121883" bIns="60941" anchor="b" anchorCtr="0">
            <a:noAutofit/>
          </a:bodyPr>
          <a:lstStyle>
            <a:lvl1pPr marL="0" marR="0" indent="0" algn="l" defTabSz="685657" rtl="0" eaLnBrk="1" fontAlgn="auto" latinLnBrk="0" hangingPunct="1">
              <a:lnSpc>
                <a:spcPct val="80000"/>
              </a:lnSpc>
              <a:spcBef>
                <a:spcPct val="0"/>
              </a:spcBef>
              <a:spcAft>
                <a:spcPts val="0"/>
              </a:spcAft>
              <a:buClrTx/>
              <a:buSzTx/>
              <a:buFontTx/>
              <a:buNone/>
              <a:tabLst/>
              <a:defRPr kumimoji="0" lang="en-US" sz="2475" b="0" i="0" u="none" strike="noStrike" kern="1200" cap="none" spc="-75" normalizeH="0" baseline="0" noProof="0" dirty="0" smtClean="0">
                <a:ln>
                  <a:noFill/>
                </a:ln>
                <a:solidFill>
                  <a:srgbClr val="00A2BF"/>
                </a:solidFill>
                <a:effectLst/>
                <a:uLnTx/>
                <a:uFillTx/>
                <a:latin typeface="+mj-lt"/>
                <a:ea typeface="+mj-ea"/>
                <a:cs typeface="CiscoSans Thin"/>
              </a:defRPr>
            </a:lvl1pPr>
          </a:lstStyle>
          <a:p>
            <a:pPr marL="0" marR="0" lvl="0" indent="0" algn="l" defTabSz="685657"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3" name="Text Placeholder 17"/>
          <p:cNvSpPr>
            <a:spLocks noGrp="1"/>
          </p:cNvSpPr>
          <p:nvPr>
            <p:ph type="body" sz="quarter" idx="20"/>
          </p:nvPr>
        </p:nvSpPr>
        <p:spPr>
          <a:xfrm>
            <a:off x="6272202" y="75438"/>
            <a:ext cx="2634158" cy="864108"/>
          </a:xfrm>
          <a:prstGeom prst="rect">
            <a:avLst/>
          </a:prstGeom>
        </p:spPr>
        <p:txBody>
          <a:bodyPr lIns="121883" tIns="60941" rIns="121883" bIns="60941" anchor="b" anchorCtr="0">
            <a:noAutofit/>
          </a:bodyPr>
          <a:lstStyle>
            <a:lvl1pPr marL="0" marR="0" indent="0" algn="l" defTabSz="685657" rtl="0" eaLnBrk="1" fontAlgn="auto" latinLnBrk="0" hangingPunct="1">
              <a:lnSpc>
                <a:spcPct val="80000"/>
              </a:lnSpc>
              <a:spcBef>
                <a:spcPct val="0"/>
              </a:spcBef>
              <a:spcAft>
                <a:spcPts val="0"/>
              </a:spcAft>
              <a:buClrTx/>
              <a:buSzTx/>
              <a:buFontTx/>
              <a:buNone/>
              <a:tabLst/>
              <a:defRPr kumimoji="0" lang="en-US" sz="2475" b="0" i="0" u="none" strike="noStrike" kern="1200" cap="none" spc="-75" normalizeH="0" baseline="0" noProof="0" dirty="0" smtClean="0">
                <a:ln>
                  <a:noFill/>
                </a:ln>
                <a:solidFill>
                  <a:srgbClr val="00A2BF"/>
                </a:solidFill>
                <a:effectLst/>
                <a:uLnTx/>
                <a:uFillTx/>
                <a:latin typeface="+mj-lt"/>
                <a:ea typeface="+mj-ea"/>
                <a:cs typeface="CiscoSans Thin"/>
              </a:defRPr>
            </a:lvl1pPr>
          </a:lstStyle>
          <a:p>
            <a:pPr marL="0" marR="0" lvl="0" indent="0" algn="l" defTabSz="685657"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12" name="Text Placeholder 3"/>
          <p:cNvSpPr>
            <a:spLocks noGrp="1"/>
          </p:cNvSpPr>
          <p:nvPr>
            <p:ph type="body" sz="quarter" idx="10"/>
          </p:nvPr>
        </p:nvSpPr>
        <p:spPr>
          <a:xfrm>
            <a:off x="219515" y="1201574"/>
            <a:ext cx="2668457" cy="3336008"/>
          </a:xfrm>
          <a:prstGeom prst="rect">
            <a:avLst/>
          </a:prstGeom>
        </p:spPr>
        <p:txBody>
          <a:bodyPr lIns="121883" tIns="60941" rIns="121883" bIns="60941">
            <a:noAutofit/>
          </a:bodyPr>
          <a:lstStyle>
            <a:lvl1pPr marL="223771" indent="-171399">
              <a:lnSpc>
                <a:spcPct val="95000"/>
              </a:lnSpc>
              <a:spcBef>
                <a:spcPts val="1110"/>
              </a:spcBef>
              <a:buClr>
                <a:schemeClr val="tx2"/>
              </a:buClr>
              <a:buSzPct val="80000"/>
              <a:buFont typeface="Wingdings" panose="05000000000000000000" pitchFamily="2" charset="2"/>
              <a:buChar char="§"/>
              <a:defRPr sz="1575">
                <a:solidFill>
                  <a:schemeClr val="tx2"/>
                </a:solidFill>
                <a:latin typeface="+mn-lt"/>
                <a:cs typeface="CiscoSans ExtraLight"/>
              </a:defRPr>
            </a:lvl1pPr>
            <a:lvl2pPr marL="403105" indent="-190443">
              <a:lnSpc>
                <a:spcPct val="95000"/>
              </a:lnSpc>
              <a:spcBef>
                <a:spcPts val="450"/>
              </a:spcBef>
              <a:buClr>
                <a:schemeClr val="tx2"/>
              </a:buClr>
              <a:buSzPct val="80000"/>
              <a:buFont typeface="Wingdings" panose="05000000000000000000" pitchFamily="2" charset="2"/>
              <a:buChar char="§"/>
              <a:defRPr sz="1425">
                <a:solidFill>
                  <a:schemeClr val="tx2"/>
                </a:solidFill>
                <a:latin typeface="+mn-lt"/>
                <a:cs typeface="CiscoSans ExtraLight"/>
              </a:defRPr>
            </a:lvl2pPr>
            <a:lvl3pPr marL="569741" indent="-166638">
              <a:buClr>
                <a:schemeClr val="tx2"/>
              </a:buClr>
              <a:buSzPct val="80000"/>
              <a:buFont typeface="Wingdings" panose="05000000000000000000" pitchFamily="2" charset="2"/>
              <a:buChar char="§"/>
              <a:defRPr sz="1200">
                <a:solidFill>
                  <a:schemeClr val="tx2"/>
                </a:solidFill>
                <a:latin typeface="+mn-lt"/>
                <a:cs typeface="CiscoSans ExtraLight"/>
              </a:defRPr>
            </a:lvl3pPr>
            <a:lvl4pPr marL="745901" indent="-171399">
              <a:buClr>
                <a:schemeClr val="tx2"/>
              </a:buClr>
              <a:buSzPct val="80000"/>
              <a:buFont typeface="Wingdings" panose="05000000000000000000" pitchFamily="2" charset="2"/>
              <a:buChar char="§"/>
              <a:defRPr sz="975">
                <a:solidFill>
                  <a:schemeClr val="tx2"/>
                </a:solidFill>
                <a:latin typeface="+mn-lt"/>
                <a:cs typeface="CiscoSans ExtraLight"/>
              </a:defRPr>
            </a:lvl4pPr>
            <a:lvl5pPr marL="917300" indent="-171399">
              <a:buClr>
                <a:schemeClr val="tx2"/>
              </a:buClr>
              <a:buSzPct val="80000"/>
              <a:buFont typeface="Wingdings" panose="05000000000000000000" pitchFamily="2" charset="2"/>
              <a:buChar char="§"/>
              <a:defRPr sz="900">
                <a:solidFill>
                  <a:schemeClr val="tx2"/>
                </a:solidFill>
                <a:latin typeface="+mn-lt"/>
                <a:cs typeface="CiscoSans ExtraLight"/>
              </a:defRPr>
            </a:lvl5pPr>
            <a:lvl6pPr marL="692319"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Text Placeholder 3"/>
          <p:cNvSpPr>
            <a:spLocks noGrp="1"/>
          </p:cNvSpPr>
          <p:nvPr>
            <p:ph type="body" sz="quarter" idx="21"/>
          </p:nvPr>
        </p:nvSpPr>
        <p:spPr>
          <a:xfrm>
            <a:off x="6272202" y="1183948"/>
            <a:ext cx="2634158" cy="3336008"/>
          </a:xfrm>
          <a:prstGeom prst="rect">
            <a:avLst/>
          </a:prstGeom>
        </p:spPr>
        <p:txBody>
          <a:bodyPr lIns="121883" tIns="60941" rIns="121883" bIns="60941">
            <a:noAutofit/>
          </a:bodyPr>
          <a:lstStyle>
            <a:lvl1pPr marL="171422" indent="-171422">
              <a:lnSpc>
                <a:spcPct val="95000"/>
              </a:lnSpc>
              <a:spcBef>
                <a:spcPts val="1110"/>
              </a:spcBef>
              <a:buClr>
                <a:schemeClr val="tx2"/>
              </a:buClr>
              <a:buSzPct val="80000"/>
              <a:buFont typeface="Wingdings" panose="05000000000000000000" pitchFamily="2" charset="2"/>
              <a:buChar char="§"/>
              <a:defRPr sz="1575">
                <a:solidFill>
                  <a:schemeClr val="tx2"/>
                </a:solidFill>
                <a:latin typeface="+mn-lt"/>
                <a:cs typeface="CiscoSans ExtraLight"/>
              </a:defRPr>
            </a:lvl1pPr>
            <a:lvl2pPr marL="359892" indent="-215936">
              <a:lnSpc>
                <a:spcPct val="95000"/>
              </a:lnSpc>
              <a:spcBef>
                <a:spcPts val="450"/>
              </a:spcBef>
              <a:buClr>
                <a:schemeClr val="tx2"/>
              </a:buClr>
              <a:buSzPct val="80000"/>
              <a:buFont typeface="Wingdings" panose="05000000000000000000" pitchFamily="2" charset="2"/>
              <a:buChar char="§"/>
              <a:defRPr sz="1425">
                <a:solidFill>
                  <a:schemeClr val="tx2"/>
                </a:solidFill>
                <a:latin typeface="+mn-lt"/>
                <a:cs typeface="CiscoSans ExtraLight"/>
              </a:defRPr>
            </a:lvl2pPr>
            <a:lvl3pPr marL="572916" indent="-171399">
              <a:buClr>
                <a:schemeClr val="tx2"/>
              </a:buClr>
              <a:buSzPct val="80000"/>
              <a:buFont typeface="Wingdings" panose="05000000000000000000" pitchFamily="2" charset="2"/>
              <a:buChar char="§"/>
              <a:defRPr sz="1200">
                <a:solidFill>
                  <a:schemeClr val="tx2"/>
                </a:solidFill>
                <a:latin typeface="+mn-lt"/>
                <a:cs typeface="CiscoSans ExtraLight"/>
              </a:defRPr>
            </a:lvl3pPr>
            <a:lvl4pPr marL="745901" indent="-171399">
              <a:buClr>
                <a:schemeClr val="tx2"/>
              </a:buClr>
              <a:buSzPct val="80000"/>
              <a:buFont typeface="Wingdings" panose="05000000000000000000" pitchFamily="2" charset="2"/>
              <a:buChar char="§"/>
              <a:defRPr sz="975">
                <a:solidFill>
                  <a:schemeClr val="tx2"/>
                </a:solidFill>
                <a:latin typeface="+mn-lt"/>
                <a:cs typeface="CiscoSans ExtraLight"/>
              </a:defRPr>
            </a:lvl4pPr>
            <a:lvl5pPr marL="917300" indent="-171399">
              <a:buClr>
                <a:schemeClr val="tx2"/>
              </a:buClr>
              <a:buSzPct val="80000"/>
              <a:buFont typeface="Wingdings" panose="05000000000000000000" pitchFamily="2" charset="2"/>
              <a:buChar char="§"/>
              <a:defRPr sz="900">
                <a:solidFill>
                  <a:schemeClr val="tx2"/>
                </a:solidFill>
                <a:latin typeface="+mn-lt"/>
                <a:cs typeface="CiscoSans ExtraLight"/>
              </a:defRPr>
            </a:lvl5pPr>
            <a:lvl6pPr marL="692319"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7" name="Text Placeholder 3"/>
          <p:cNvSpPr>
            <a:spLocks noGrp="1"/>
          </p:cNvSpPr>
          <p:nvPr>
            <p:ph type="body" sz="quarter" idx="22"/>
          </p:nvPr>
        </p:nvSpPr>
        <p:spPr>
          <a:xfrm>
            <a:off x="3258399" y="1201574"/>
            <a:ext cx="2599859" cy="3336008"/>
          </a:xfrm>
          <a:prstGeom prst="rect">
            <a:avLst/>
          </a:prstGeom>
        </p:spPr>
        <p:txBody>
          <a:bodyPr lIns="121883" tIns="60941" rIns="121883" bIns="60941">
            <a:noAutofit/>
          </a:bodyPr>
          <a:lstStyle>
            <a:lvl1pPr marL="171422" indent="-171422">
              <a:lnSpc>
                <a:spcPct val="95000"/>
              </a:lnSpc>
              <a:spcBef>
                <a:spcPts val="1110"/>
              </a:spcBef>
              <a:buClr>
                <a:schemeClr val="tx2"/>
              </a:buClr>
              <a:buSzPct val="80000"/>
              <a:buFont typeface="Wingdings" panose="05000000000000000000" pitchFamily="2" charset="2"/>
              <a:buChar char="§"/>
              <a:defRPr sz="1575">
                <a:solidFill>
                  <a:schemeClr val="tx2"/>
                </a:solidFill>
                <a:latin typeface="+mn-lt"/>
                <a:cs typeface="CiscoSans ExtraLight"/>
              </a:defRPr>
            </a:lvl1pPr>
            <a:lvl2pPr marL="344384" indent="-176160">
              <a:lnSpc>
                <a:spcPct val="95000"/>
              </a:lnSpc>
              <a:spcBef>
                <a:spcPts val="450"/>
              </a:spcBef>
              <a:buClr>
                <a:schemeClr val="tx2"/>
              </a:buClr>
              <a:buSzPct val="80000"/>
              <a:buFont typeface="Wingdings" panose="05000000000000000000" pitchFamily="2" charset="2"/>
              <a:buChar char="§"/>
              <a:defRPr sz="1425">
                <a:solidFill>
                  <a:schemeClr val="tx2"/>
                </a:solidFill>
                <a:latin typeface="+mn-lt"/>
                <a:cs typeface="CiscoSans ExtraLight"/>
              </a:defRPr>
            </a:lvl2pPr>
            <a:lvl3pPr marL="514197" indent="-171399">
              <a:buClr>
                <a:schemeClr val="tx2"/>
              </a:buClr>
              <a:buSzPct val="80000"/>
              <a:buFont typeface="Wingdings" panose="05000000000000000000" pitchFamily="2" charset="2"/>
              <a:buChar char="§"/>
              <a:defRPr sz="1200">
                <a:solidFill>
                  <a:schemeClr val="tx2"/>
                </a:solidFill>
                <a:latin typeface="+mn-lt"/>
                <a:cs typeface="CiscoSans ExtraLight"/>
              </a:defRPr>
            </a:lvl3pPr>
            <a:lvl4pPr marL="687182" indent="-171399">
              <a:buClr>
                <a:schemeClr val="tx2"/>
              </a:buClr>
              <a:buSzPct val="80000"/>
              <a:buFont typeface="Wingdings" panose="05000000000000000000" pitchFamily="2" charset="2"/>
              <a:buChar char="§"/>
              <a:defRPr sz="975">
                <a:solidFill>
                  <a:schemeClr val="tx2"/>
                </a:solidFill>
                <a:latin typeface="+mn-lt"/>
                <a:cs typeface="CiscoSans ExtraLight"/>
              </a:defRPr>
            </a:lvl4pPr>
            <a:lvl5pPr marL="855405" indent="-168224">
              <a:buClr>
                <a:schemeClr val="tx2"/>
              </a:buClr>
              <a:buSzPct val="80000"/>
              <a:buFont typeface="Wingdings" panose="05000000000000000000" pitchFamily="2" charset="2"/>
              <a:buChar char="§"/>
              <a:defRPr sz="900">
                <a:solidFill>
                  <a:schemeClr val="tx2"/>
                </a:solidFill>
                <a:latin typeface="+mn-lt"/>
                <a:cs typeface="CiscoSans ExtraLight"/>
              </a:defRPr>
            </a:lvl5pPr>
            <a:lvl6pPr marL="692319"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3" name="Straight Connector 2"/>
          <p:cNvCxnSpPr/>
          <p:nvPr userDrawn="1"/>
        </p:nvCxnSpPr>
        <p:spPr>
          <a:xfrm>
            <a:off x="3076575" y="609601"/>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67425" y="609601"/>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71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723286" y="4365143"/>
            <a:ext cx="7461250" cy="207749"/>
          </a:xfrm>
          <a:prstGeom prst="rect">
            <a:avLst/>
          </a:prstGeom>
        </p:spPr>
        <p:txBody>
          <a:bodyPr wrap="square" lIns="121883" tIns="60941" rIns="121883" bIns="60941" anchor="b" anchorCtr="0">
            <a:noAutofit/>
          </a:bodyPr>
          <a:lstStyle>
            <a:lvl1pPr marL="0" indent="0" algn="l" defTabSz="603521">
              <a:lnSpc>
                <a:spcPct val="100000"/>
              </a:lnSpc>
              <a:spcBef>
                <a:spcPct val="50000"/>
              </a:spcBef>
              <a:buNone/>
              <a:defRPr sz="1575" b="0" i="0">
                <a:solidFill>
                  <a:schemeClr val="tx1"/>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
        <p:nvSpPr>
          <p:cNvPr id="4" name="Title 1"/>
          <p:cNvSpPr>
            <a:spLocks noGrp="1"/>
          </p:cNvSpPr>
          <p:nvPr>
            <p:ph type="ctrTitle" hasCustomPrompt="1"/>
          </p:nvPr>
        </p:nvSpPr>
        <p:spPr>
          <a:xfrm>
            <a:off x="354841" y="940714"/>
            <a:ext cx="8168270" cy="2878673"/>
          </a:xfrm>
          <a:prstGeom prst="rect">
            <a:avLst/>
          </a:prstGeom>
        </p:spPr>
        <p:txBody>
          <a:bodyPr>
            <a:noAutofit/>
          </a:bodyPr>
          <a:lstStyle>
            <a:lvl1pPr marL="399931" indent="-399931" algn="l">
              <a:lnSpc>
                <a:spcPct val="90000"/>
              </a:lnSpc>
              <a:defRPr sz="6000" b="0" i="1" spc="0" baseline="0">
                <a:solidFill>
                  <a:schemeClr val="tx2"/>
                </a:solidFill>
                <a:latin typeface="+mj-lt"/>
                <a:cs typeface="CiscoSans Thin"/>
              </a:defRPr>
            </a:lvl1pPr>
          </a:lstStyle>
          <a:p>
            <a:r>
              <a:rPr lang="en-US" dirty="0" smtClean="0"/>
              <a:t>“Quote goes here.”</a:t>
            </a:r>
            <a:endParaRPr lang="en-US" dirty="0"/>
          </a:p>
        </p:txBody>
      </p:sp>
    </p:spTree>
    <p:extLst>
      <p:ext uri="{BB962C8B-B14F-4D97-AF65-F5344CB8AC3E}">
        <p14:creationId xmlns:p14="http://schemas.microsoft.com/office/powerpoint/2010/main" val="13273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54841" y="940714"/>
            <a:ext cx="8168270" cy="2878673"/>
          </a:xfrm>
          <a:prstGeom prst="rect">
            <a:avLst/>
          </a:prstGeom>
        </p:spPr>
        <p:txBody>
          <a:bodyPr>
            <a:noAutofit/>
          </a:bodyPr>
          <a:lstStyle>
            <a:lvl1pPr marL="403105" indent="-403105" algn="l">
              <a:lnSpc>
                <a:spcPct val="90000"/>
              </a:lnSpc>
              <a:defRPr sz="6000" b="0" i="1" spc="0" baseline="0">
                <a:gradFill flip="none" rotWithShape="1">
                  <a:gsLst>
                    <a:gs pos="0">
                      <a:srgbClr val="272749"/>
                    </a:gs>
                    <a:gs pos="100000">
                      <a:srgbClr val="39BBB9"/>
                    </a:gs>
                    <a:gs pos="84000">
                      <a:srgbClr val="39BBB9"/>
                    </a:gs>
                    <a:gs pos="29000">
                      <a:srgbClr val="272749"/>
                    </a:gs>
                  </a:gsLst>
                  <a:lin ang="0" scaled="1"/>
                  <a:tileRect/>
                </a:gradFill>
                <a:latin typeface="+mj-lt"/>
                <a:cs typeface="CiscoSans Thin"/>
              </a:defRPr>
            </a:lvl1pPr>
          </a:lstStyle>
          <a:p>
            <a:r>
              <a:rPr lang="en-US" dirty="0" smtClean="0"/>
              <a:t>“Quote goes here.”</a:t>
            </a:r>
            <a:endParaRPr lang="en-US" dirty="0"/>
          </a:p>
        </p:txBody>
      </p:sp>
      <p:sp>
        <p:nvSpPr>
          <p:cNvPr id="3" name="Text Placeholder 9"/>
          <p:cNvSpPr>
            <a:spLocks noGrp="1"/>
          </p:cNvSpPr>
          <p:nvPr>
            <p:ph type="body" sz="quarter" idx="11" hasCustomPrompt="1"/>
          </p:nvPr>
        </p:nvSpPr>
        <p:spPr>
          <a:xfrm>
            <a:off x="724013" y="4365143"/>
            <a:ext cx="7461250" cy="207749"/>
          </a:xfrm>
          <a:prstGeom prst="rect">
            <a:avLst/>
          </a:prstGeom>
        </p:spPr>
        <p:txBody>
          <a:bodyPr wrap="square" lIns="121883" tIns="60941" rIns="121883" bIns="60941" anchor="b" anchorCtr="0">
            <a:noAutofit/>
          </a:bodyPr>
          <a:lstStyle>
            <a:lvl1pPr marL="0" indent="0" algn="l" defTabSz="603521">
              <a:lnSpc>
                <a:spcPct val="100000"/>
              </a:lnSpc>
              <a:spcBef>
                <a:spcPct val="50000"/>
              </a:spcBef>
              <a:buNone/>
              <a:defRPr sz="1575" b="0" i="0">
                <a:solidFill>
                  <a:schemeClr val="tx1"/>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Tree>
    <p:extLst>
      <p:ext uri="{BB962C8B-B14F-4D97-AF65-F5344CB8AC3E}">
        <p14:creationId xmlns:p14="http://schemas.microsoft.com/office/powerpoint/2010/main" val="351437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Quote Slide">
    <p:bg>
      <p:bgPr>
        <a:solidFill>
          <a:schemeClr val="accent5"/>
        </a:solidFill>
        <a:effectLst/>
      </p:bgPr>
    </p:bg>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4"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7" name="Text Placeholder 9"/>
          <p:cNvSpPr>
            <a:spLocks noGrp="1"/>
          </p:cNvSpPr>
          <p:nvPr>
            <p:ph type="body" sz="quarter" idx="11" hasCustomPrompt="1"/>
          </p:nvPr>
        </p:nvSpPr>
        <p:spPr>
          <a:xfrm>
            <a:off x="723286" y="4365143"/>
            <a:ext cx="7461250" cy="207749"/>
          </a:xfrm>
          <a:prstGeom prst="rect">
            <a:avLst/>
          </a:prstGeom>
        </p:spPr>
        <p:txBody>
          <a:bodyPr wrap="square" lIns="121883" tIns="60941" rIns="121883" bIns="60941" anchor="b" anchorCtr="0">
            <a:noAutofit/>
          </a:bodyPr>
          <a:lstStyle>
            <a:lvl1pPr marL="0" indent="0" algn="l" defTabSz="603521">
              <a:lnSpc>
                <a:spcPct val="100000"/>
              </a:lnSpc>
              <a:spcBef>
                <a:spcPct val="50000"/>
              </a:spcBef>
              <a:buNone/>
              <a:defRPr sz="1575" b="0" i="0">
                <a:solidFill>
                  <a:schemeClr val="bg1"/>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
        <p:nvSpPr>
          <p:cNvPr id="8"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10" name="Straight Connector 9"/>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ctrTitle" hasCustomPrompt="1"/>
          </p:nvPr>
        </p:nvSpPr>
        <p:spPr>
          <a:xfrm>
            <a:off x="354841" y="940714"/>
            <a:ext cx="8168270" cy="2878673"/>
          </a:xfrm>
          <a:prstGeom prst="rect">
            <a:avLst/>
          </a:prstGeom>
        </p:spPr>
        <p:txBody>
          <a:bodyPr>
            <a:noAutofit/>
          </a:bodyPr>
          <a:lstStyle>
            <a:lvl1pPr marL="403105" indent="-403105" algn="l">
              <a:lnSpc>
                <a:spcPct val="90000"/>
              </a:lnSpc>
              <a:defRPr sz="6000" b="0" i="1" spc="0" baseline="0">
                <a:solidFill>
                  <a:schemeClr val="bg1"/>
                </a:solidFill>
                <a:latin typeface="+mj-lt"/>
                <a:cs typeface="CiscoSans Thin"/>
              </a:defRPr>
            </a:lvl1pPr>
          </a:lstStyle>
          <a:p>
            <a:r>
              <a:rPr lang="en-US" dirty="0" smtClean="0"/>
              <a:t>“Quote goes here.”</a:t>
            </a:r>
            <a:endParaRPr lang="en-US" dirty="0"/>
          </a:p>
        </p:txBody>
      </p:sp>
    </p:spTree>
    <p:extLst>
      <p:ext uri="{BB962C8B-B14F-4D97-AF65-F5344CB8AC3E}">
        <p14:creationId xmlns:p14="http://schemas.microsoft.com/office/powerpoint/2010/main" val="322559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Quote Slide">
    <p:bg>
      <p:bgPr>
        <a:solidFill>
          <a:schemeClr val="tx2"/>
        </a:solidFill>
        <a:effectLst/>
      </p:bgPr>
    </p:bg>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4"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7" name="Text Placeholder 9"/>
          <p:cNvSpPr>
            <a:spLocks noGrp="1"/>
          </p:cNvSpPr>
          <p:nvPr>
            <p:ph type="body" sz="quarter" idx="11" hasCustomPrompt="1"/>
          </p:nvPr>
        </p:nvSpPr>
        <p:spPr>
          <a:xfrm>
            <a:off x="723286" y="4365143"/>
            <a:ext cx="7461250" cy="207749"/>
          </a:xfrm>
          <a:prstGeom prst="rect">
            <a:avLst/>
          </a:prstGeom>
        </p:spPr>
        <p:txBody>
          <a:bodyPr wrap="square" lIns="121883" tIns="60941" rIns="121883" bIns="60941" anchor="b" anchorCtr="0">
            <a:noAutofit/>
          </a:bodyPr>
          <a:lstStyle>
            <a:lvl1pPr marL="0" indent="0" algn="l" defTabSz="603521">
              <a:lnSpc>
                <a:spcPct val="100000"/>
              </a:lnSpc>
              <a:spcBef>
                <a:spcPct val="50000"/>
              </a:spcBef>
              <a:buNone/>
              <a:defRPr sz="1575" b="0" i="0">
                <a:solidFill>
                  <a:schemeClr val="bg1"/>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
        <p:nvSpPr>
          <p:cNvPr id="8"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10" name="Straight Connector 9"/>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ctrTitle" hasCustomPrompt="1"/>
          </p:nvPr>
        </p:nvSpPr>
        <p:spPr>
          <a:xfrm>
            <a:off x="354841" y="940714"/>
            <a:ext cx="8168270" cy="2878673"/>
          </a:xfrm>
          <a:prstGeom prst="rect">
            <a:avLst/>
          </a:prstGeom>
        </p:spPr>
        <p:txBody>
          <a:bodyPr>
            <a:noAutofit/>
          </a:bodyPr>
          <a:lstStyle>
            <a:lvl1pPr marL="403105" indent="-403105" algn="l">
              <a:lnSpc>
                <a:spcPct val="90000"/>
              </a:lnSpc>
              <a:defRPr sz="6000" b="0" i="1" spc="0" baseline="0">
                <a:solidFill>
                  <a:schemeClr val="bg1"/>
                </a:solidFill>
                <a:latin typeface="+mj-lt"/>
                <a:cs typeface="CiscoSans Thin"/>
              </a:defRPr>
            </a:lvl1pPr>
          </a:lstStyle>
          <a:p>
            <a:r>
              <a:rPr lang="en-US" dirty="0" smtClean="0"/>
              <a:t>“Quote goes here.”</a:t>
            </a:r>
            <a:endParaRPr lang="en-US" dirty="0"/>
          </a:p>
        </p:txBody>
      </p:sp>
    </p:spTree>
    <p:extLst>
      <p:ext uri="{BB962C8B-B14F-4D97-AF65-F5344CB8AC3E}">
        <p14:creationId xmlns:p14="http://schemas.microsoft.com/office/powerpoint/2010/main" val="289989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rmAutofit/>
          </a:bodyPr>
          <a:lstStyle>
            <a:lvl1pPr marL="280928" indent="-223792">
              <a:lnSpc>
                <a:spcPct val="95000"/>
              </a:lnSpc>
              <a:spcBef>
                <a:spcPts val="1110"/>
              </a:spcBef>
              <a:buClr>
                <a:schemeClr val="tx1"/>
              </a:buClr>
              <a:buSzPct val="80000"/>
              <a:buFont typeface="Arial"/>
              <a:buChar char="•"/>
              <a:defRPr sz="2000" b="0" i="0">
                <a:solidFill>
                  <a:schemeClr val="accent1"/>
                </a:solidFill>
                <a:latin typeface="+mn-lt"/>
                <a:cs typeface="CiscoSans ExtraLight"/>
              </a:defRPr>
            </a:lvl1pPr>
            <a:lvl2pPr marL="507895" indent="-215855">
              <a:lnSpc>
                <a:spcPct val="95000"/>
              </a:lnSpc>
              <a:spcBef>
                <a:spcPts val="450"/>
              </a:spcBef>
              <a:buClr>
                <a:schemeClr val="tx1"/>
              </a:buClr>
              <a:buSzPct val="80000"/>
              <a:buFont typeface="Courier New"/>
              <a:buChar char="o"/>
              <a:defRPr sz="1600" b="0" i="0">
                <a:solidFill>
                  <a:srgbClr val="676767"/>
                </a:solidFill>
                <a:latin typeface="+mn-lt"/>
                <a:cs typeface="CiscoSans ExtraLight"/>
              </a:defRPr>
            </a:lvl2pPr>
            <a:lvl3pPr marL="747558" indent="-171415">
              <a:buClr>
                <a:schemeClr val="tx1"/>
              </a:buClr>
              <a:buSzPct val="80000"/>
              <a:buFont typeface="Wingdings" charset="2"/>
              <a:buChar char="§"/>
              <a:defRPr sz="1200" b="0" i="0">
                <a:solidFill>
                  <a:srgbClr val="676767"/>
                </a:solidFill>
                <a:latin typeface="+mn-lt"/>
                <a:cs typeface="CiscoSans ExtraLight"/>
              </a:defRPr>
            </a:lvl3pPr>
            <a:lvl4pPr marL="911035" indent="-171415">
              <a:buClr>
                <a:schemeClr val="tx1"/>
              </a:buClr>
              <a:buSzPct val="80000"/>
              <a:buFont typeface="Arial"/>
              <a:buChar char="•"/>
              <a:defRPr sz="1100" b="0" i="0">
                <a:solidFill>
                  <a:srgbClr val="676767"/>
                </a:solidFill>
                <a:latin typeface="+mn-lt"/>
                <a:cs typeface="CiscoSans ExtraLight"/>
              </a:defRPr>
            </a:lvl4pPr>
            <a:lvl5pPr marL="1082450" indent="-168240">
              <a:buClr>
                <a:schemeClr val="tx1"/>
              </a:buClr>
              <a:buSzPct val="80000"/>
              <a:buFont typeface="Arial"/>
              <a:buChar char="•"/>
              <a:defRPr sz="1050" b="0" i="0">
                <a:solidFill>
                  <a:srgbClr val="676767"/>
                </a:solidFill>
                <a:latin typeface="+mn-lt"/>
                <a:cs typeface="CiscoSans Extra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lvl="0"/>
            <a:r>
              <a:rPr lang="en-US" smtClean="0"/>
              <a:t>Click to edit Master title style</a:t>
            </a:r>
            <a:endParaRPr lang="en-GB" dirty="0"/>
          </a:p>
        </p:txBody>
      </p:sp>
    </p:spTree>
    <p:extLst>
      <p:ext uri="{BB962C8B-B14F-4D97-AF65-F5344CB8AC3E}">
        <p14:creationId xmlns:p14="http://schemas.microsoft.com/office/powerpoint/2010/main" val="1951160946"/>
      </p:ext>
    </p:extLst>
  </p:cSld>
  <p:clrMapOvr>
    <a:masterClrMapping/>
  </p:clrMapOvr>
  <p:transition spd="slow">
    <p:wip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ement_Solid_blu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21394" y="940714"/>
            <a:ext cx="8301718" cy="2878673"/>
          </a:xfrm>
          <a:prstGeom prst="rect">
            <a:avLst/>
          </a:prstGeom>
        </p:spPr>
        <p:txBody>
          <a:bodyPr anchor="t" anchorCtr="1">
            <a:noAutofit/>
          </a:bodyPr>
          <a:lstStyle>
            <a:lvl1pPr algn="ctr">
              <a:lnSpc>
                <a:spcPct val="90000"/>
              </a:lnSpc>
              <a:defRPr sz="23025" b="0" i="1" spc="0" baseline="0">
                <a:solidFill>
                  <a:srgbClr val="272749"/>
                </a:solidFill>
                <a:latin typeface="+mj-lt"/>
                <a:cs typeface="CiscoSans Thin"/>
              </a:defRPr>
            </a:lvl1pPr>
          </a:lstStyle>
          <a:p>
            <a:r>
              <a:rPr lang="en-US" dirty="0" smtClean="0"/>
              <a:t>70%</a:t>
            </a:r>
            <a:endParaRPr lang="en-US" dirty="0"/>
          </a:p>
        </p:txBody>
      </p:sp>
      <p:sp>
        <p:nvSpPr>
          <p:cNvPr id="3" name="Text Placeholder 9"/>
          <p:cNvSpPr>
            <a:spLocks noGrp="1"/>
          </p:cNvSpPr>
          <p:nvPr>
            <p:ph type="body" sz="quarter" idx="11" hasCustomPrompt="1"/>
          </p:nvPr>
        </p:nvSpPr>
        <p:spPr>
          <a:xfrm>
            <a:off x="249467" y="4365143"/>
            <a:ext cx="7461250" cy="207749"/>
          </a:xfrm>
          <a:prstGeom prst="rect">
            <a:avLst/>
          </a:prstGeom>
        </p:spPr>
        <p:txBody>
          <a:bodyPr wrap="square" lIns="121883" tIns="60941" rIns="121883" bIns="60941" anchor="b" anchorCtr="0">
            <a:noAutofit/>
          </a:bodyPr>
          <a:lstStyle>
            <a:lvl1pPr marL="0" indent="0" algn="l" defTabSz="603521">
              <a:lnSpc>
                <a:spcPct val="100000"/>
              </a:lnSpc>
              <a:spcBef>
                <a:spcPct val="50000"/>
              </a:spcBef>
              <a:buNone/>
              <a:defRPr sz="1575" b="0" i="0">
                <a:solidFill>
                  <a:schemeClr val="tx1"/>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Tree>
    <p:extLst>
      <p:ext uri="{BB962C8B-B14F-4D97-AF65-F5344CB8AC3E}">
        <p14:creationId xmlns:p14="http://schemas.microsoft.com/office/powerpoint/2010/main" val="123711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_Gradi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21394" y="940714"/>
            <a:ext cx="8301718" cy="2878673"/>
          </a:xfrm>
          <a:prstGeom prst="rect">
            <a:avLst/>
          </a:prstGeom>
        </p:spPr>
        <p:txBody>
          <a:bodyPr anchor="t" anchorCtr="1">
            <a:noAutofit/>
          </a:bodyPr>
          <a:lstStyle>
            <a:lvl1pPr algn="ctr">
              <a:lnSpc>
                <a:spcPct val="90000"/>
              </a:lnSpc>
              <a:defRPr sz="23025" b="0" i="1" spc="0" baseline="0">
                <a:gradFill flip="none" rotWithShape="1">
                  <a:gsLst>
                    <a:gs pos="0">
                      <a:schemeClr val="tx2"/>
                    </a:gs>
                    <a:gs pos="100000">
                      <a:srgbClr val="39BBB9"/>
                    </a:gs>
                    <a:gs pos="84000">
                      <a:srgbClr val="39BBB9"/>
                    </a:gs>
                    <a:gs pos="29000">
                      <a:srgbClr val="272749"/>
                    </a:gs>
                  </a:gsLst>
                  <a:lin ang="0" scaled="1"/>
                  <a:tileRect/>
                </a:gradFill>
                <a:latin typeface="+mj-lt"/>
                <a:cs typeface="CiscoSans Thin"/>
              </a:defRPr>
            </a:lvl1pPr>
          </a:lstStyle>
          <a:p>
            <a:r>
              <a:rPr lang="en-US" dirty="0" smtClean="0"/>
              <a:t>70%</a:t>
            </a:r>
            <a:endParaRPr lang="en-US" dirty="0"/>
          </a:p>
        </p:txBody>
      </p:sp>
      <p:sp>
        <p:nvSpPr>
          <p:cNvPr id="3" name="Text Placeholder 9"/>
          <p:cNvSpPr>
            <a:spLocks noGrp="1"/>
          </p:cNvSpPr>
          <p:nvPr>
            <p:ph type="body" sz="quarter" idx="11" hasCustomPrompt="1"/>
          </p:nvPr>
        </p:nvSpPr>
        <p:spPr>
          <a:xfrm>
            <a:off x="249467" y="4365143"/>
            <a:ext cx="7461250" cy="207749"/>
          </a:xfrm>
          <a:prstGeom prst="rect">
            <a:avLst/>
          </a:prstGeom>
        </p:spPr>
        <p:txBody>
          <a:bodyPr wrap="square" lIns="121883" tIns="60941" rIns="121883" bIns="60941" anchor="b" anchorCtr="0">
            <a:noAutofit/>
          </a:bodyPr>
          <a:lstStyle>
            <a:lvl1pPr marL="0" indent="0" algn="l" defTabSz="603521">
              <a:lnSpc>
                <a:spcPct val="100000"/>
              </a:lnSpc>
              <a:spcBef>
                <a:spcPct val="50000"/>
              </a:spcBef>
              <a:buNone/>
              <a:defRPr sz="1575" b="0" i="0">
                <a:solidFill>
                  <a:schemeClr val="tx1"/>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Tree>
    <p:extLst>
      <p:ext uri="{BB962C8B-B14F-4D97-AF65-F5344CB8AC3E}">
        <p14:creationId xmlns:p14="http://schemas.microsoft.com/office/powerpoint/2010/main" val="144787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tatement_Gradient">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21394" y="940714"/>
            <a:ext cx="8301718" cy="2878673"/>
          </a:xfrm>
          <a:prstGeom prst="rect">
            <a:avLst/>
          </a:prstGeom>
        </p:spPr>
        <p:txBody>
          <a:bodyPr anchor="t" anchorCtr="1">
            <a:noAutofit/>
          </a:bodyPr>
          <a:lstStyle>
            <a:lvl1pPr algn="ctr">
              <a:lnSpc>
                <a:spcPct val="90000"/>
              </a:lnSpc>
              <a:defRPr sz="23025" b="0" i="1" spc="0" baseline="0">
                <a:solidFill>
                  <a:schemeClr val="bg1"/>
                </a:solidFill>
                <a:latin typeface="+mj-lt"/>
                <a:cs typeface="CiscoSans Thin"/>
              </a:defRPr>
            </a:lvl1pPr>
          </a:lstStyle>
          <a:p>
            <a:r>
              <a:rPr lang="en-US" dirty="0" smtClean="0"/>
              <a:t>70%</a:t>
            </a:r>
            <a:endParaRPr lang="en-US" dirty="0"/>
          </a:p>
        </p:txBody>
      </p:sp>
      <p:sp>
        <p:nvSpPr>
          <p:cNvPr id="3" name="Text Placeholder 9"/>
          <p:cNvSpPr>
            <a:spLocks noGrp="1"/>
          </p:cNvSpPr>
          <p:nvPr>
            <p:ph type="body" sz="quarter" idx="11" hasCustomPrompt="1"/>
          </p:nvPr>
        </p:nvSpPr>
        <p:spPr>
          <a:xfrm>
            <a:off x="249467" y="4365143"/>
            <a:ext cx="7461250" cy="207749"/>
          </a:xfrm>
          <a:prstGeom prst="rect">
            <a:avLst/>
          </a:prstGeom>
        </p:spPr>
        <p:txBody>
          <a:bodyPr wrap="square" lIns="121883" tIns="60941" rIns="121883" bIns="60941" anchor="b" anchorCtr="0">
            <a:noAutofit/>
          </a:bodyPr>
          <a:lstStyle>
            <a:lvl1pPr marL="0" indent="0" algn="l" defTabSz="603521">
              <a:lnSpc>
                <a:spcPct val="100000"/>
              </a:lnSpc>
              <a:spcBef>
                <a:spcPct val="50000"/>
              </a:spcBef>
              <a:buNone/>
              <a:defRPr sz="1575" b="0" i="0">
                <a:solidFill>
                  <a:schemeClr val="bg1"/>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
        <p:nvSpPr>
          <p:cNvPr id="4"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5"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6"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7" name="Straight Connector 6"/>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83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ig Statem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45456" y="705551"/>
            <a:ext cx="8301718" cy="2436518"/>
          </a:xfrm>
          <a:prstGeom prst="rect">
            <a:avLst/>
          </a:prstGeom>
        </p:spPr>
        <p:txBody>
          <a:bodyPr anchor="b" anchorCtr="0">
            <a:noAutofit/>
          </a:bodyPr>
          <a:lstStyle>
            <a:lvl1pPr algn="l">
              <a:lnSpc>
                <a:spcPct val="90000"/>
              </a:lnSpc>
              <a:defRPr sz="4500" b="0" i="0" spc="0" baseline="0">
                <a:gradFill>
                  <a:gsLst>
                    <a:gs pos="29000">
                      <a:srgbClr val="233754"/>
                    </a:gs>
                    <a:gs pos="0">
                      <a:schemeClr val="tx2"/>
                    </a:gs>
                    <a:gs pos="100000">
                      <a:srgbClr val="01BBBB"/>
                    </a:gs>
                  </a:gsLst>
                  <a:lin ang="1200000" scaled="0"/>
                </a:gradFill>
                <a:latin typeface="+mj-lt"/>
                <a:cs typeface="CiscoSans Thin"/>
              </a:defRPr>
            </a:lvl1pPr>
          </a:lstStyle>
          <a:p>
            <a:r>
              <a:rPr lang="en-US" dirty="0" smtClean="0"/>
              <a:t>Statement Goes Here</a:t>
            </a:r>
            <a:endParaRPr lang="en-US" dirty="0"/>
          </a:p>
        </p:txBody>
      </p:sp>
    </p:spTree>
    <p:extLst>
      <p:ext uri="{BB962C8B-B14F-4D97-AF65-F5344CB8AC3E}">
        <p14:creationId xmlns:p14="http://schemas.microsoft.com/office/powerpoint/2010/main" val="5323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ig Statement">
    <p:bg>
      <p:bgRef idx="1001">
        <a:schemeClr val="bg2"/>
      </p:bgRef>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45456" y="705551"/>
            <a:ext cx="8301718" cy="2436518"/>
          </a:xfrm>
          <a:prstGeom prst="rect">
            <a:avLst/>
          </a:prstGeom>
        </p:spPr>
        <p:txBody>
          <a:bodyPr anchor="b" anchorCtr="0">
            <a:noAutofit/>
          </a:bodyPr>
          <a:lstStyle>
            <a:lvl1pPr algn="l">
              <a:lnSpc>
                <a:spcPct val="90000"/>
              </a:lnSpc>
              <a:defRPr sz="4500" b="0" i="0" spc="0" baseline="0">
                <a:solidFill>
                  <a:srgbClr val="FFFFFF"/>
                </a:solidFill>
                <a:latin typeface="+mj-lt"/>
                <a:cs typeface="CiscoSans Thin"/>
              </a:defRPr>
            </a:lvl1pPr>
          </a:lstStyle>
          <a:p>
            <a:r>
              <a:rPr lang="en-US" dirty="0" smtClean="0"/>
              <a:t>Statement Goes Here</a:t>
            </a:r>
            <a:endParaRPr lang="en-US" dirty="0"/>
          </a:p>
        </p:txBody>
      </p:sp>
      <p:sp>
        <p:nvSpPr>
          <p:cNvPr id="10"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11"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7"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12" name="Straight Connector 11"/>
          <p:cNvCxnSpPr/>
          <p:nvPr userDrawn="1"/>
        </p:nvCxnSpPr>
        <p:spPr>
          <a:xfrm>
            <a:off x="0" y="5078558"/>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55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sp>
        <p:nvSpPr>
          <p:cNvPr id="8"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10"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6" name="Title 1"/>
          <p:cNvSpPr>
            <a:spLocks noGrp="1"/>
          </p:cNvSpPr>
          <p:nvPr>
            <p:ph type="ctrTitle" hasCustomPrompt="1"/>
          </p:nvPr>
        </p:nvSpPr>
        <p:spPr>
          <a:xfrm>
            <a:off x="245456" y="705551"/>
            <a:ext cx="8301718" cy="2436518"/>
          </a:xfrm>
          <a:prstGeom prst="rect">
            <a:avLst/>
          </a:prstGeom>
        </p:spPr>
        <p:txBody>
          <a:bodyPr anchor="b" anchorCtr="0">
            <a:noAutofit/>
          </a:bodyPr>
          <a:lstStyle>
            <a:lvl1pPr algn="l">
              <a:lnSpc>
                <a:spcPct val="90000"/>
              </a:lnSpc>
              <a:defRPr sz="4500" b="0" i="0" spc="0" baseline="0">
                <a:solidFill>
                  <a:srgbClr val="FFFFFF"/>
                </a:solidFill>
                <a:latin typeface="+mj-lt"/>
                <a:cs typeface="CiscoSans Thin"/>
              </a:defRPr>
            </a:lvl1pPr>
          </a:lstStyle>
          <a:p>
            <a:r>
              <a:rPr lang="en-US" dirty="0" smtClean="0"/>
              <a:t>Statement Goes Here</a:t>
            </a:r>
            <a:endParaRPr lang="en-US" dirty="0"/>
          </a:p>
        </p:txBody>
      </p:sp>
      <p:sp>
        <p:nvSpPr>
          <p:cNvPr id="7"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9" name="Straight Connector 8"/>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48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3765" y="1439059"/>
            <a:ext cx="4117446" cy="2265389"/>
          </a:xfrm>
        </p:spPr>
        <p:txBody>
          <a:bodyPr vert="horz" lIns="82280" tIns="45713" rIns="82280" bIns="45713" rtlCol="0" anchor="ctr" anchorCtr="0">
            <a:noAutofit/>
          </a:bodyPr>
          <a:lstStyle>
            <a:lvl1pPr marL="0" indent="0" algn="l" defTabSz="685685" rtl="0" eaLnBrk="1" latinLnBrk="0" hangingPunct="1">
              <a:lnSpc>
                <a:spcPct val="80000"/>
              </a:lnSpc>
              <a:spcBef>
                <a:spcPct val="0"/>
              </a:spcBef>
              <a:buClr>
                <a:schemeClr val="tx1"/>
              </a:buClr>
              <a:buFont typeface="Ciscolight" pitchFamily="2" charset="0"/>
              <a:buNone/>
              <a:defRPr lang="en-US" sz="4500" b="0" kern="1200" spc="0" baseline="0" dirty="0">
                <a:gradFill>
                  <a:gsLst>
                    <a:gs pos="0">
                      <a:schemeClr val="tx2"/>
                    </a:gs>
                    <a:gs pos="100000">
                      <a:srgbClr val="01BBBB"/>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20" y="654518"/>
            <a:ext cx="3895344" cy="3840480"/>
          </a:xfrm>
          <a:prstGeom prst="rect">
            <a:avLst/>
          </a:prstGeom>
        </p:spPr>
        <p:txBody>
          <a:bodyPr lIns="121883" tIns="60941" rIns="121883" bIns="60941" anchor="ctr" anchorCtr="0">
            <a:noAutofit/>
          </a:bodyPr>
          <a:lstStyle>
            <a:lvl1pPr marL="0" indent="0">
              <a:buFontTx/>
              <a:buNone/>
              <a:defRPr sz="1575" baseline="0">
                <a:solidFill>
                  <a:schemeClr val="tx2"/>
                </a:solidFill>
                <a:latin typeface="+mn-lt"/>
              </a:defRPr>
            </a:lvl1pPr>
            <a:lvl2pPr>
              <a:defRPr sz="1500"/>
            </a:lvl2pPr>
            <a:lvl3pPr>
              <a:defRPr sz="1500"/>
            </a:lvl3pPr>
            <a:lvl4pPr>
              <a:defRPr sz="1500"/>
            </a:lvl4pPr>
            <a:lvl5pPr>
              <a:defRPr sz="1500"/>
            </a:lvl5pPr>
          </a:lstStyle>
          <a:p>
            <a:pPr lvl="0"/>
            <a:r>
              <a:rPr lang="en-US" dirty="0" smtClean="0"/>
              <a:t>Tell your story here</a:t>
            </a:r>
            <a:endParaRPr lang="en-US" dirty="0"/>
          </a:p>
        </p:txBody>
      </p:sp>
      <p:cxnSp>
        <p:nvCxnSpPr>
          <p:cNvPr id="5" name="Straight Connector 4"/>
          <p:cNvCxnSpPr/>
          <p:nvPr userDrawn="1"/>
        </p:nvCxnSpPr>
        <p:spPr>
          <a:xfrm>
            <a:off x="4600575" y="609605"/>
            <a:ext cx="0" cy="398525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559396"/>
      </p:ext>
    </p:extLst>
  </p:cSld>
  <p:clrMapOvr>
    <a:masterClrMapping/>
  </p:clrMapOvr>
  <p:transition spd="slow">
    <p:wip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59557" y="302421"/>
            <a:ext cx="8631329"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Table Title Goes Here</a:t>
            </a:r>
            <a:endParaRPr lang="en-US" dirty="0"/>
          </a:p>
        </p:txBody>
      </p:sp>
      <p:sp>
        <p:nvSpPr>
          <p:cNvPr id="12" name="Table Placeholder 11"/>
          <p:cNvSpPr>
            <a:spLocks noGrp="1"/>
          </p:cNvSpPr>
          <p:nvPr>
            <p:ph type="tbl" sz="quarter" idx="12" hasCustomPrompt="1"/>
          </p:nvPr>
        </p:nvSpPr>
        <p:spPr>
          <a:xfrm>
            <a:off x="369888" y="1187452"/>
            <a:ext cx="8450262" cy="3043238"/>
          </a:xfrm>
          <a:prstGeom prst="rect">
            <a:avLst/>
          </a:prstGeom>
        </p:spPr>
        <p:txBody>
          <a:bodyPr lIns="121883" tIns="60941" rIns="121883" bIns="60941">
            <a:noAutofit/>
          </a:bodyPr>
          <a:lstStyle>
            <a:lvl1pPr marL="0" indent="0" algn="ctr">
              <a:buNone/>
              <a:defRPr sz="2025" baseline="0">
                <a:solidFill>
                  <a:schemeClr val="tx2"/>
                </a:solidFill>
                <a:latin typeface="+mn-lt"/>
              </a:defRPr>
            </a:lvl1pPr>
          </a:lstStyle>
          <a:p>
            <a:r>
              <a:rPr lang="en-GB" dirty="0" smtClean="0"/>
              <a:t>Click icon to add Table</a:t>
            </a:r>
            <a:endParaRPr lang="en-GB" dirty="0"/>
          </a:p>
        </p:txBody>
      </p:sp>
      <p:sp>
        <p:nvSpPr>
          <p:cNvPr id="4" name="Text Placeholder 9"/>
          <p:cNvSpPr>
            <a:spLocks noGrp="1"/>
          </p:cNvSpPr>
          <p:nvPr>
            <p:ph type="body" sz="quarter" idx="11" hasCustomPrompt="1"/>
          </p:nvPr>
        </p:nvSpPr>
        <p:spPr>
          <a:xfrm>
            <a:off x="249467" y="4365143"/>
            <a:ext cx="7461250" cy="207749"/>
          </a:xfrm>
          <a:prstGeom prst="rect">
            <a:avLst/>
          </a:prstGeom>
        </p:spPr>
        <p:txBody>
          <a:bodyPr wrap="square" lIns="121883" tIns="60941" rIns="121883" bIns="60941" anchor="b" anchorCtr="0">
            <a:noAutofit/>
          </a:bodyPr>
          <a:lstStyle>
            <a:lvl1pPr algn="l" defTabSz="603521">
              <a:lnSpc>
                <a:spcPct val="100000"/>
              </a:lnSpc>
              <a:spcBef>
                <a:spcPct val="50000"/>
              </a:spcBef>
              <a:buNone/>
              <a:defRPr sz="1575" b="0" i="0">
                <a:solidFill>
                  <a:schemeClr val="tx1"/>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Tree>
    <p:extLst>
      <p:ext uri="{BB962C8B-B14F-4D97-AF65-F5344CB8AC3E}">
        <p14:creationId xmlns:p14="http://schemas.microsoft.com/office/powerpoint/2010/main" val="28549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Title and Tabl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59561" y="302421"/>
            <a:ext cx="8615217" cy="728782"/>
          </a:xfrm>
          <a:prstGeom prst="rect">
            <a:avLst/>
          </a:prstGeom>
        </p:spPr>
        <p:txBody>
          <a:bodyPr anchor="t" anchorCtr="0">
            <a:noAutofit/>
          </a:bodyPr>
          <a:lstStyle>
            <a:lvl1pPr algn="l">
              <a:lnSpc>
                <a:spcPct val="90000"/>
              </a:lnSpc>
              <a:defRPr sz="2475" b="0" i="0" spc="0" baseline="0">
                <a:solidFill>
                  <a:schemeClr val="bg1"/>
                </a:solidFill>
                <a:latin typeface="+mj-lt"/>
                <a:cs typeface="CiscoSans Thin"/>
              </a:defRPr>
            </a:lvl1pPr>
          </a:lstStyle>
          <a:p>
            <a:r>
              <a:rPr lang="en-US" dirty="0" smtClean="0"/>
              <a:t>Table Title Goes Here</a:t>
            </a:r>
            <a:endParaRPr lang="en-US" dirty="0"/>
          </a:p>
        </p:txBody>
      </p:sp>
      <p:sp>
        <p:nvSpPr>
          <p:cNvPr id="12" name="Table Placeholder 11"/>
          <p:cNvSpPr>
            <a:spLocks noGrp="1"/>
          </p:cNvSpPr>
          <p:nvPr>
            <p:ph type="tbl" sz="quarter" idx="12" hasCustomPrompt="1"/>
          </p:nvPr>
        </p:nvSpPr>
        <p:spPr>
          <a:xfrm>
            <a:off x="369892" y="1187452"/>
            <a:ext cx="8450261" cy="3043238"/>
          </a:xfrm>
          <a:prstGeom prst="rect">
            <a:avLst/>
          </a:prstGeom>
        </p:spPr>
        <p:txBody>
          <a:bodyPr lIns="121883" tIns="60941" rIns="121883" bIns="60941">
            <a:noAutofit/>
          </a:bodyPr>
          <a:lstStyle>
            <a:lvl1pPr marL="0" indent="0" algn="ctr">
              <a:buNone/>
              <a:defRPr sz="2025" baseline="0">
                <a:solidFill>
                  <a:schemeClr val="bg1"/>
                </a:solidFill>
                <a:latin typeface="+mn-lt"/>
              </a:defRPr>
            </a:lvl1pPr>
          </a:lstStyle>
          <a:p>
            <a:r>
              <a:rPr lang="en-GB" dirty="0" smtClean="0"/>
              <a:t>Click icon to add Table</a:t>
            </a:r>
            <a:endParaRPr lang="en-GB" dirty="0"/>
          </a:p>
        </p:txBody>
      </p:sp>
      <p:sp>
        <p:nvSpPr>
          <p:cNvPr id="4" name="Text Placeholder 9"/>
          <p:cNvSpPr>
            <a:spLocks noGrp="1"/>
          </p:cNvSpPr>
          <p:nvPr>
            <p:ph type="body" sz="quarter" idx="11" hasCustomPrompt="1"/>
          </p:nvPr>
        </p:nvSpPr>
        <p:spPr>
          <a:xfrm>
            <a:off x="249467" y="4365143"/>
            <a:ext cx="7461250" cy="207749"/>
          </a:xfrm>
          <a:prstGeom prst="rect">
            <a:avLst/>
          </a:prstGeom>
        </p:spPr>
        <p:txBody>
          <a:bodyPr wrap="square" lIns="121883" tIns="60941" rIns="121883" bIns="60941" anchor="b" anchorCtr="0">
            <a:noAutofit/>
          </a:bodyPr>
          <a:lstStyle>
            <a:lvl1pPr marL="0" indent="0" algn="l" defTabSz="603521">
              <a:lnSpc>
                <a:spcPct val="100000"/>
              </a:lnSpc>
              <a:spcBef>
                <a:spcPct val="50000"/>
              </a:spcBef>
              <a:buNone/>
              <a:defRPr lang="en-US" sz="1575" b="0" i="0" kern="1200" dirty="0" smtClean="0">
                <a:solidFill>
                  <a:srgbClr val="FFFFFF"/>
                </a:solidFill>
                <a:latin typeface="+mj-lt"/>
                <a:ea typeface="+mn-ea"/>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
        <p:nvSpPr>
          <p:cNvPr id="6"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7"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8"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9" name="Straight Connector 8"/>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245729" y="4365143"/>
            <a:ext cx="7461250" cy="207749"/>
          </a:xfrm>
          <a:prstGeom prst="rect">
            <a:avLst/>
          </a:prstGeom>
        </p:spPr>
        <p:txBody>
          <a:bodyPr wrap="square" lIns="121883" tIns="60941" rIns="121883" bIns="60941" anchor="b" anchorCtr="0">
            <a:noAutofit/>
          </a:bodyPr>
          <a:lstStyle>
            <a:lvl1pPr algn="l" defTabSz="603521">
              <a:lnSpc>
                <a:spcPct val="100000"/>
              </a:lnSpc>
              <a:spcBef>
                <a:spcPct val="50000"/>
              </a:spcBef>
              <a:buNone/>
              <a:defRPr sz="1575" b="0" i="0">
                <a:solidFill>
                  <a:schemeClr val="tx1"/>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
        <p:nvSpPr>
          <p:cNvPr id="5" name="Title 1"/>
          <p:cNvSpPr>
            <a:spLocks noGrp="1"/>
          </p:cNvSpPr>
          <p:nvPr>
            <p:ph type="ctrTitle" hasCustomPrompt="1"/>
          </p:nvPr>
        </p:nvSpPr>
        <p:spPr>
          <a:xfrm>
            <a:off x="259561" y="302421"/>
            <a:ext cx="8632053"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Chart Title Goes Here</a:t>
            </a:r>
            <a:endParaRPr lang="en-US" dirty="0"/>
          </a:p>
        </p:txBody>
      </p:sp>
      <p:sp>
        <p:nvSpPr>
          <p:cNvPr id="6" name="Chart Placeholder 2"/>
          <p:cNvSpPr>
            <a:spLocks noGrp="1"/>
          </p:cNvSpPr>
          <p:nvPr>
            <p:ph type="chart" sz="quarter" idx="10"/>
          </p:nvPr>
        </p:nvSpPr>
        <p:spPr>
          <a:xfrm>
            <a:off x="369888" y="1187452"/>
            <a:ext cx="8450262" cy="3043238"/>
          </a:xfrm>
          <a:prstGeom prst="rect">
            <a:avLst/>
          </a:prstGeom>
        </p:spPr>
        <p:txBody>
          <a:bodyPr vert="horz" lIns="121883" tIns="60941" rIns="121883" bIns="60941">
            <a:noAutofit/>
          </a:bodyPr>
          <a:lstStyle>
            <a:lvl1pPr marL="0" indent="0" algn="ctr">
              <a:buNone/>
              <a:defRPr sz="2025" b="0" i="0">
                <a:solidFill>
                  <a:schemeClr val="tx2"/>
                </a:solidFill>
                <a:latin typeface="+mn-lt"/>
                <a:cs typeface="CiscoSans ExtraLight"/>
              </a:defRPr>
            </a:lvl1pPr>
          </a:lstStyle>
          <a:p>
            <a:r>
              <a:rPr lang="en-US" dirty="0" smtClean="0"/>
              <a:t>Click icon to add chart</a:t>
            </a:r>
            <a:endParaRPr lang="en-US" dirty="0"/>
          </a:p>
        </p:txBody>
      </p:sp>
    </p:spTree>
    <p:extLst>
      <p:ext uri="{BB962C8B-B14F-4D97-AF65-F5344CB8AC3E}">
        <p14:creationId xmlns:p14="http://schemas.microsoft.com/office/powerpoint/2010/main" val="30294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lvl="0"/>
            <a:r>
              <a:rPr lang="en-US" smtClean="0"/>
              <a:t>Click to edit Master title style</a:t>
            </a:r>
            <a:endParaRPr lang="en-GB" dirty="0"/>
          </a:p>
        </p:txBody>
      </p:sp>
    </p:spTree>
    <p:extLst>
      <p:ext uri="{BB962C8B-B14F-4D97-AF65-F5344CB8AC3E}">
        <p14:creationId xmlns:p14="http://schemas.microsoft.com/office/powerpoint/2010/main" val="3494539978"/>
      </p:ext>
    </p:extLst>
  </p:cSld>
  <p:clrMapOvr>
    <a:masterClrMapping/>
  </p:clrMapOvr>
  <p:transition spd="slow">
    <p:wip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and Chart">
    <p:bg>
      <p:bgPr>
        <a:solidFill>
          <a:schemeClr val="tx2"/>
        </a:solidFill>
        <a:effectLst/>
      </p:bgPr>
    </p:bg>
    <p:spTree>
      <p:nvGrpSpPr>
        <p:cNvPr id="1" name=""/>
        <p:cNvGrpSpPr/>
        <p:nvPr/>
      </p:nvGrpSpPr>
      <p:grpSpPr>
        <a:xfrm>
          <a:off x="0" y="0"/>
          <a:ext cx="0" cy="0"/>
          <a:chOff x="0" y="0"/>
          <a:chExt cx="0" cy="0"/>
        </a:xfrm>
      </p:grpSpPr>
      <p:sp>
        <p:nvSpPr>
          <p:cNvPr id="18" name="Chart Placeholder 2"/>
          <p:cNvSpPr>
            <a:spLocks noGrp="1"/>
          </p:cNvSpPr>
          <p:nvPr>
            <p:ph type="chart" sz="quarter" idx="10"/>
          </p:nvPr>
        </p:nvSpPr>
        <p:spPr>
          <a:xfrm>
            <a:off x="369888" y="1187452"/>
            <a:ext cx="8450262" cy="3043238"/>
          </a:xfrm>
          <a:prstGeom prst="rect">
            <a:avLst/>
          </a:prstGeom>
        </p:spPr>
        <p:txBody>
          <a:bodyPr vert="horz" lIns="121883" tIns="60941" rIns="121883" bIns="60941">
            <a:noAutofit/>
          </a:bodyPr>
          <a:lstStyle>
            <a:lvl1pPr marL="0" indent="0" algn="ctr">
              <a:buNone/>
              <a:defRPr sz="2025" b="0" i="0">
                <a:solidFill>
                  <a:srgbClr val="FFFFFF"/>
                </a:solidFill>
                <a:latin typeface="+mn-lt"/>
                <a:cs typeface="CiscoSans ExtraLight"/>
              </a:defRPr>
            </a:lvl1pPr>
          </a:lstStyle>
          <a:p>
            <a:r>
              <a:rPr lang="en-US" dirty="0" smtClean="0"/>
              <a:t>Click icon to add chart</a:t>
            </a:r>
            <a:endParaRPr lang="en-US" dirty="0"/>
          </a:p>
        </p:txBody>
      </p:sp>
      <p:sp>
        <p:nvSpPr>
          <p:cNvPr id="19" name="Title 1"/>
          <p:cNvSpPr>
            <a:spLocks noGrp="1"/>
          </p:cNvSpPr>
          <p:nvPr>
            <p:ph type="ctrTitle" hasCustomPrompt="1"/>
          </p:nvPr>
        </p:nvSpPr>
        <p:spPr>
          <a:xfrm>
            <a:off x="259557" y="302421"/>
            <a:ext cx="8615940" cy="728782"/>
          </a:xfrm>
          <a:prstGeom prst="rect">
            <a:avLst/>
          </a:prstGeom>
        </p:spPr>
        <p:txBody>
          <a:bodyPr anchor="t" anchorCtr="0">
            <a:noAutofit/>
          </a:bodyPr>
          <a:lstStyle>
            <a:lvl1pPr algn="l">
              <a:lnSpc>
                <a:spcPct val="90000"/>
              </a:lnSpc>
              <a:defRPr sz="2475" b="0" i="0" spc="0" baseline="0">
                <a:solidFill>
                  <a:schemeClr val="bg1"/>
                </a:solidFill>
                <a:latin typeface="+mj-lt"/>
                <a:cs typeface="CiscoSans Thin"/>
              </a:defRPr>
            </a:lvl1pPr>
          </a:lstStyle>
          <a:p>
            <a:r>
              <a:rPr lang="en-US" dirty="0" smtClean="0"/>
              <a:t>Chart Title Goes Here</a:t>
            </a:r>
            <a:endParaRPr lang="en-US" dirty="0"/>
          </a:p>
        </p:txBody>
      </p:sp>
      <p:sp>
        <p:nvSpPr>
          <p:cNvPr id="22" name="Text Placeholder 9"/>
          <p:cNvSpPr>
            <a:spLocks noGrp="1"/>
          </p:cNvSpPr>
          <p:nvPr>
            <p:ph type="body" sz="quarter" idx="11" hasCustomPrompt="1"/>
          </p:nvPr>
        </p:nvSpPr>
        <p:spPr>
          <a:xfrm>
            <a:off x="245729" y="4365143"/>
            <a:ext cx="7461250" cy="207749"/>
          </a:xfrm>
          <a:prstGeom prst="rect">
            <a:avLst/>
          </a:prstGeom>
        </p:spPr>
        <p:txBody>
          <a:bodyPr wrap="square" lIns="121883" tIns="60941" rIns="121883" bIns="60941" anchor="b" anchorCtr="0">
            <a:noAutofit/>
          </a:bodyPr>
          <a:lstStyle>
            <a:lvl1pPr algn="l" defTabSz="603521">
              <a:lnSpc>
                <a:spcPct val="100000"/>
              </a:lnSpc>
              <a:spcBef>
                <a:spcPct val="50000"/>
              </a:spcBef>
              <a:buNone/>
              <a:defRPr sz="1575" b="0" i="0">
                <a:solidFill>
                  <a:srgbClr val="FFFFFF"/>
                </a:solidFill>
                <a:latin typeface="+mj-lt"/>
                <a:cs typeface="CiscoSans ExtraLight"/>
              </a:defRPr>
            </a:lvl1pPr>
            <a:lvl2pPr>
              <a:buFont typeface="Arial" pitchFamily="34" charset="0"/>
              <a:buNone/>
              <a:defRPr sz="1125"/>
            </a:lvl2pPr>
            <a:lvl3pPr>
              <a:buFont typeface="Arial" pitchFamily="34" charset="0"/>
              <a:buNone/>
              <a:defRPr sz="1125"/>
            </a:lvl3pPr>
            <a:lvl4pPr>
              <a:buFont typeface="Arial" pitchFamily="34" charset="0"/>
              <a:buNone/>
              <a:defRPr sz="1125"/>
            </a:lvl4pPr>
            <a:lvl5pPr>
              <a:buFont typeface="Arial" pitchFamily="34" charset="0"/>
              <a:buNone/>
              <a:defRPr sz="1125"/>
            </a:lvl5pPr>
          </a:lstStyle>
          <a:p>
            <a:r>
              <a:rPr lang="en-US" dirty="0" smtClean="0"/>
              <a:t>Source information is set at 16 points.</a:t>
            </a:r>
            <a:endParaRPr lang="en-US" dirty="0"/>
          </a:p>
        </p:txBody>
      </p:sp>
      <p:sp>
        <p:nvSpPr>
          <p:cNvPr id="8" name="Rectangle 5"/>
          <p:cNvSpPr>
            <a:spLocks noChangeArrowheads="1"/>
          </p:cNvSpPr>
          <p:nvPr userDrawn="1"/>
        </p:nvSpPr>
        <p:spPr bwMode="ltGray">
          <a:xfrm>
            <a:off x="7826122" y="4932126"/>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9" name="Rectangle 7"/>
          <p:cNvSpPr>
            <a:spLocks noChangeArrowheads="1"/>
          </p:cNvSpPr>
          <p:nvPr userDrawn="1"/>
        </p:nvSpPr>
        <p:spPr bwMode="ltGray">
          <a:xfrm>
            <a:off x="8662434" y="4929048"/>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0" name="Rectangle 4"/>
          <p:cNvSpPr>
            <a:spLocks noChangeArrowheads="1"/>
          </p:cNvSpPr>
          <p:nvPr userDrawn="1"/>
        </p:nvSpPr>
        <p:spPr bwMode="ltGray">
          <a:xfrm>
            <a:off x="292047" y="4916619"/>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spTree>
    <p:extLst>
      <p:ext uri="{BB962C8B-B14F-4D97-AF65-F5344CB8AC3E}">
        <p14:creationId xmlns:p14="http://schemas.microsoft.com/office/powerpoint/2010/main" val="25464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59557" y="302421"/>
            <a:ext cx="8659976"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Slide Title Goes Here</a:t>
            </a:r>
            <a:endParaRPr lang="en-US" dirty="0"/>
          </a:p>
        </p:txBody>
      </p:sp>
      <p:sp>
        <p:nvSpPr>
          <p:cNvPr id="10" name="Text Placeholder 17"/>
          <p:cNvSpPr>
            <a:spLocks noGrp="1"/>
          </p:cNvSpPr>
          <p:nvPr>
            <p:ph type="body" sz="quarter" idx="11" hasCustomPrompt="1"/>
          </p:nvPr>
        </p:nvSpPr>
        <p:spPr>
          <a:xfrm>
            <a:off x="255355" y="1169322"/>
            <a:ext cx="4265612" cy="3220908"/>
          </a:xfrm>
          <a:prstGeom prst="rect">
            <a:avLst/>
          </a:prstGeom>
        </p:spPr>
        <p:txBody>
          <a:bodyPr lIns="121883" tIns="60941" rIns="121883" bIns="60941"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3" name="Chart Placeholder 2"/>
          <p:cNvSpPr>
            <a:spLocks noGrp="1"/>
          </p:cNvSpPr>
          <p:nvPr>
            <p:ph type="chart" sz="quarter" idx="12" hasCustomPrompt="1"/>
          </p:nvPr>
        </p:nvSpPr>
        <p:spPr>
          <a:xfrm>
            <a:off x="4786108" y="1169322"/>
            <a:ext cx="4016375" cy="3219450"/>
          </a:xfrm>
          <a:prstGeom prst="rect">
            <a:avLst/>
          </a:prstGeom>
        </p:spPr>
        <p:txBody>
          <a:bodyPr vert="horz" lIns="121883" tIns="60941" rIns="121883" bIns="60941">
            <a:noAutofit/>
          </a:bodyPr>
          <a:lstStyle>
            <a:lvl1pPr marL="0" indent="0" algn="ctr">
              <a:buNone/>
              <a:defRPr sz="2025">
                <a:solidFill>
                  <a:schemeClr val="tx2"/>
                </a:solidFill>
                <a:latin typeface="+mn-lt"/>
                <a:cs typeface="CiscoSans ExtraLight"/>
              </a:defRPr>
            </a:lvl1pPr>
          </a:lstStyle>
          <a:p>
            <a:r>
              <a:rPr lang="en-US" dirty="0" smtClean="0"/>
              <a:t>Insert Chart Here</a:t>
            </a:r>
            <a:endParaRPr lang="en-US" dirty="0"/>
          </a:p>
        </p:txBody>
      </p:sp>
    </p:spTree>
    <p:extLst>
      <p:ext uri="{BB962C8B-B14F-4D97-AF65-F5344CB8AC3E}">
        <p14:creationId xmlns:p14="http://schemas.microsoft.com/office/powerpoint/2010/main" val="44351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_Chart and text_Gradient_Background">
    <p:bg>
      <p:bgPr>
        <a:solidFill>
          <a:schemeClr val="accent1"/>
        </a:solidFill>
        <a:effectLst/>
      </p:bgPr>
    </p:bg>
    <p:spTree>
      <p:nvGrpSpPr>
        <p:cNvPr id="1" name=""/>
        <p:cNvGrpSpPr/>
        <p:nvPr/>
      </p:nvGrpSpPr>
      <p:grpSpPr>
        <a:xfrm>
          <a:off x="0" y="0"/>
          <a:ext cx="0" cy="0"/>
          <a:chOff x="0" y="0"/>
          <a:chExt cx="0" cy="0"/>
        </a:xfrm>
      </p:grpSpPr>
      <p:sp>
        <p:nvSpPr>
          <p:cNvPr id="25" name="Text Placeholder 17"/>
          <p:cNvSpPr>
            <a:spLocks noGrp="1"/>
          </p:cNvSpPr>
          <p:nvPr>
            <p:ph type="body" sz="quarter" idx="11" hasCustomPrompt="1"/>
          </p:nvPr>
        </p:nvSpPr>
        <p:spPr>
          <a:xfrm>
            <a:off x="255355" y="1169322"/>
            <a:ext cx="4265612" cy="3220908"/>
          </a:xfrm>
          <a:prstGeom prst="rect">
            <a:avLst/>
          </a:prstGeom>
        </p:spPr>
        <p:txBody>
          <a:bodyPr lIns="121883" tIns="60941" rIns="121883" bIns="60941" anchor="ctr" anchorCtr="0">
            <a:noAutofit/>
          </a:bodyPr>
          <a:lstStyle>
            <a:lvl1pPr marL="0" indent="0">
              <a:buNone/>
              <a:defRPr sz="24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22" name="Chart Placeholder 2"/>
          <p:cNvSpPr>
            <a:spLocks noGrp="1"/>
          </p:cNvSpPr>
          <p:nvPr>
            <p:ph type="chart" sz="quarter" idx="12" hasCustomPrompt="1"/>
          </p:nvPr>
        </p:nvSpPr>
        <p:spPr>
          <a:xfrm>
            <a:off x="4786108" y="1169322"/>
            <a:ext cx="4016375" cy="3219450"/>
          </a:xfrm>
          <a:prstGeom prst="rect">
            <a:avLst/>
          </a:prstGeom>
        </p:spPr>
        <p:txBody>
          <a:bodyPr vert="horz" lIns="121883" tIns="60941" rIns="121883" bIns="60941">
            <a:noAutofit/>
          </a:bodyPr>
          <a:lstStyle>
            <a:lvl1pPr marL="0" indent="0" algn="ctr">
              <a:buNone/>
              <a:defRPr sz="2025">
                <a:solidFill>
                  <a:schemeClr val="bg1"/>
                </a:solidFill>
                <a:latin typeface="+mn-lt"/>
                <a:cs typeface="CiscoSans ExtraLight"/>
              </a:defRPr>
            </a:lvl1pPr>
          </a:lstStyle>
          <a:p>
            <a:r>
              <a:rPr lang="en-US" dirty="0" smtClean="0"/>
              <a:t>Insert Chart Here</a:t>
            </a:r>
            <a:endParaRPr lang="en-US" dirty="0"/>
          </a:p>
        </p:txBody>
      </p:sp>
      <p:sp>
        <p:nvSpPr>
          <p:cNvPr id="13" name="Title 1"/>
          <p:cNvSpPr>
            <a:spLocks noGrp="1"/>
          </p:cNvSpPr>
          <p:nvPr>
            <p:ph type="ctrTitle" hasCustomPrompt="1"/>
          </p:nvPr>
        </p:nvSpPr>
        <p:spPr>
          <a:xfrm>
            <a:off x="258679" y="302421"/>
            <a:ext cx="8659976" cy="728782"/>
          </a:xfrm>
          <a:prstGeom prst="rect">
            <a:avLst/>
          </a:prstGeom>
        </p:spPr>
        <p:txBody>
          <a:bodyPr anchor="t" anchorCtr="0">
            <a:noAutofit/>
          </a:bodyPr>
          <a:lstStyle>
            <a:lvl1pPr algn="l">
              <a:lnSpc>
                <a:spcPct val="90000"/>
              </a:lnSpc>
              <a:defRPr sz="2475" b="0" i="0" spc="0" baseline="0">
                <a:solidFill>
                  <a:schemeClr val="bg1"/>
                </a:solidFill>
                <a:latin typeface="+mj-lt"/>
                <a:cs typeface="CiscoSans Thin"/>
              </a:defRPr>
            </a:lvl1pPr>
          </a:lstStyle>
          <a:p>
            <a:r>
              <a:rPr lang="en-US" dirty="0" smtClean="0"/>
              <a:t>Slide Title Goes Here</a:t>
            </a:r>
            <a:endParaRPr lang="en-US" dirty="0"/>
          </a:p>
        </p:txBody>
      </p:sp>
      <p:sp>
        <p:nvSpPr>
          <p:cNvPr id="11"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12"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9"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10" name="Straight Connector 9"/>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05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P spid="13"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58465" y="303064"/>
            <a:ext cx="8659976"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smtClean="0"/>
              <a:t>Slide Title Goes Here</a:t>
            </a:r>
            <a:endParaRPr lang="en-US" dirty="0"/>
          </a:p>
        </p:txBody>
      </p:sp>
      <p:sp>
        <p:nvSpPr>
          <p:cNvPr id="10" name="Text Placeholder 17"/>
          <p:cNvSpPr>
            <a:spLocks noGrp="1"/>
          </p:cNvSpPr>
          <p:nvPr>
            <p:ph type="body" sz="quarter" idx="11" hasCustomPrompt="1"/>
          </p:nvPr>
        </p:nvSpPr>
        <p:spPr>
          <a:xfrm>
            <a:off x="255355" y="1169322"/>
            <a:ext cx="4265612" cy="3220908"/>
          </a:xfrm>
          <a:prstGeom prst="rect">
            <a:avLst/>
          </a:prstGeom>
        </p:spPr>
        <p:txBody>
          <a:bodyPr lIns="121883" tIns="60941" rIns="121883" bIns="60941"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11" name="Picture Placeholder 2"/>
          <p:cNvSpPr>
            <a:spLocks noGrp="1"/>
          </p:cNvSpPr>
          <p:nvPr>
            <p:ph type="pic" sz="quarter" idx="10" hasCustomPrompt="1"/>
          </p:nvPr>
        </p:nvSpPr>
        <p:spPr>
          <a:xfrm>
            <a:off x="4787316" y="1169322"/>
            <a:ext cx="4015167" cy="3221261"/>
          </a:xfrm>
          <a:prstGeom prst="rect">
            <a:avLst/>
          </a:prstGeom>
        </p:spPr>
        <p:txBody>
          <a:bodyPr vert="horz" lIns="121883" tIns="60941" rIns="121883" bIns="60941">
            <a:noAutofit/>
          </a:bodyPr>
          <a:lstStyle>
            <a:lvl1pPr marL="0" indent="0" algn="ctr">
              <a:buNone/>
              <a:defRPr sz="2025" b="0" i="0">
                <a:solidFill>
                  <a:schemeClr val="tx2"/>
                </a:solidFill>
                <a:latin typeface="+mn-lt"/>
                <a:cs typeface="CiscoSans ExtraLight"/>
              </a:defRPr>
            </a:lvl1pPr>
          </a:lstStyle>
          <a:p>
            <a:r>
              <a:rPr lang="en-US" dirty="0" smtClean="0"/>
              <a:t>Insert Image Here</a:t>
            </a:r>
            <a:endParaRPr lang="en-US" dirty="0"/>
          </a:p>
        </p:txBody>
      </p:sp>
    </p:spTree>
    <p:extLst>
      <p:ext uri="{BB962C8B-B14F-4D97-AF65-F5344CB8AC3E}">
        <p14:creationId xmlns:p14="http://schemas.microsoft.com/office/powerpoint/2010/main" val="294514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Bottom title_photo and text">
    <p:bg>
      <p:bgRef idx="1001">
        <a:schemeClr val="bg2"/>
      </p:bgRef>
    </p:bg>
    <p:spTree>
      <p:nvGrpSpPr>
        <p:cNvPr id="1" name=""/>
        <p:cNvGrpSpPr/>
        <p:nvPr/>
      </p:nvGrpSpPr>
      <p:grpSpPr>
        <a:xfrm>
          <a:off x="0" y="0"/>
          <a:ext cx="0" cy="0"/>
          <a:chOff x="0" y="0"/>
          <a:chExt cx="0" cy="0"/>
        </a:xfrm>
      </p:grpSpPr>
      <p:sp>
        <p:nvSpPr>
          <p:cNvPr id="13" name="Picture Placeholder 2"/>
          <p:cNvSpPr>
            <a:spLocks noGrp="1"/>
          </p:cNvSpPr>
          <p:nvPr>
            <p:ph type="pic" sz="quarter" idx="10" hasCustomPrompt="1"/>
          </p:nvPr>
        </p:nvSpPr>
        <p:spPr>
          <a:xfrm>
            <a:off x="4787316" y="1169322"/>
            <a:ext cx="4015167" cy="3221261"/>
          </a:xfrm>
          <a:prstGeom prst="rect">
            <a:avLst/>
          </a:prstGeom>
        </p:spPr>
        <p:txBody>
          <a:bodyPr vert="horz" lIns="121883" tIns="60941" rIns="121883" bIns="60941"/>
          <a:lstStyle>
            <a:lvl1pPr marL="0" indent="0" algn="ctr">
              <a:buNone/>
              <a:defRPr sz="2025" b="0" i="0">
                <a:solidFill>
                  <a:schemeClr val="tx2"/>
                </a:solidFill>
                <a:latin typeface="+mn-lt"/>
                <a:cs typeface="CiscoSans ExtraLight"/>
              </a:defRPr>
            </a:lvl1pPr>
          </a:lstStyle>
          <a:p>
            <a:r>
              <a:rPr lang="en-US" dirty="0" smtClean="0"/>
              <a:t>Insert Image Here</a:t>
            </a:r>
            <a:endParaRPr lang="en-US" dirty="0"/>
          </a:p>
        </p:txBody>
      </p:sp>
      <p:sp>
        <p:nvSpPr>
          <p:cNvPr id="18" name="Text Placeholder 17"/>
          <p:cNvSpPr>
            <a:spLocks noGrp="1"/>
          </p:cNvSpPr>
          <p:nvPr>
            <p:ph type="body" sz="quarter" idx="11" hasCustomPrompt="1"/>
          </p:nvPr>
        </p:nvSpPr>
        <p:spPr>
          <a:xfrm>
            <a:off x="255355" y="1169322"/>
            <a:ext cx="4265612" cy="3220908"/>
          </a:xfrm>
          <a:prstGeom prst="rect">
            <a:avLst/>
          </a:prstGeom>
        </p:spPr>
        <p:txBody>
          <a:bodyPr lIns="121883" tIns="60941" rIns="121883" bIns="60941" anchor="ctr" anchorCtr="0"/>
          <a:lstStyle>
            <a:lvl1pPr marL="0" indent="0">
              <a:buNone/>
              <a:defRPr sz="24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12" name="Title 1"/>
          <p:cNvSpPr>
            <a:spLocks noGrp="1"/>
          </p:cNvSpPr>
          <p:nvPr>
            <p:ph type="ctrTitle" hasCustomPrompt="1"/>
          </p:nvPr>
        </p:nvSpPr>
        <p:spPr>
          <a:xfrm>
            <a:off x="258679" y="302421"/>
            <a:ext cx="8659976" cy="728782"/>
          </a:xfrm>
          <a:prstGeom prst="rect">
            <a:avLst/>
          </a:prstGeom>
        </p:spPr>
        <p:txBody>
          <a:bodyPr anchor="t" anchorCtr="0"/>
          <a:lstStyle>
            <a:lvl1pPr algn="l">
              <a:lnSpc>
                <a:spcPct val="90000"/>
              </a:lnSpc>
              <a:defRPr sz="2475" b="0" i="0" spc="0" baseline="0">
                <a:solidFill>
                  <a:schemeClr val="tx2"/>
                </a:solidFill>
                <a:latin typeface="+mj-lt"/>
                <a:cs typeface="CiscoSans Thin"/>
              </a:defRPr>
            </a:lvl1pPr>
          </a:lstStyle>
          <a:p>
            <a:r>
              <a:rPr lang="en-US" dirty="0" smtClean="0"/>
              <a:t>Slide Title Goes Here</a:t>
            </a:r>
            <a:endParaRPr lang="en-US" dirty="0"/>
          </a:p>
        </p:txBody>
      </p:sp>
      <p:sp>
        <p:nvSpPr>
          <p:cNvPr id="10"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15"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9"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14" name="Straight Connector 13"/>
          <p:cNvCxnSpPr/>
          <p:nvPr userDrawn="1"/>
        </p:nvCxnSpPr>
        <p:spPr>
          <a:xfrm>
            <a:off x="0" y="5078558"/>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82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Bottom title_photo and text">
    <p:bg>
      <p:bgPr>
        <a:solidFill>
          <a:schemeClr val="accent5"/>
        </a:solidFill>
        <a:effectLst/>
      </p:bgPr>
    </p:bg>
    <p:spTree>
      <p:nvGrpSpPr>
        <p:cNvPr id="1" name=""/>
        <p:cNvGrpSpPr/>
        <p:nvPr/>
      </p:nvGrpSpPr>
      <p:grpSpPr>
        <a:xfrm>
          <a:off x="0" y="0"/>
          <a:ext cx="0" cy="0"/>
          <a:chOff x="0" y="0"/>
          <a:chExt cx="0" cy="0"/>
        </a:xfrm>
      </p:grpSpPr>
      <p:sp>
        <p:nvSpPr>
          <p:cNvPr id="14"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15"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7"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19"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3" name="Picture Placeholder 2"/>
          <p:cNvSpPr>
            <a:spLocks noGrp="1"/>
          </p:cNvSpPr>
          <p:nvPr>
            <p:ph type="pic" sz="quarter" idx="10" hasCustomPrompt="1"/>
          </p:nvPr>
        </p:nvSpPr>
        <p:spPr>
          <a:xfrm>
            <a:off x="4778525" y="1169322"/>
            <a:ext cx="4015167" cy="3221261"/>
          </a:xfrm>
          <a:prstGeom prst="rect">
            <a:avLst/>
          </a:prstGeom>
        </p:spPr>
        <p:txBody>
          <a:bodyPr vert="horz" lIns="121883" tIns="60941" rIns="121883" bIns="60941">
            <a:noAutofit/>
          </a:bodyPr>
          <a:lstStyle>
            <a:lvl1pPr marL="0" indent="0" algn="ctr">
              <a:buNone/>
              <a:defRPr sz="2025" b="0" i="0">
                <a:solidFill>
                  <a:schemeClr val="bg1"/>
                </a:solidFill>
                <a:latin typeface="+mn-lt"/>
                <a:cs typeface="CiscoSans ExtraLight"/>
              </a:defRPr>
            </a:lvl1pPr>
          </a:lstStyle>
          <a:p>
            <a:r>
              <a:rPr lang="en-US" dirty="0" smtClean="0"/>
              <a:t>Insert Image Here</a:t>
            </a:r>
            <a:endParaRPr lang="en-US" dirty="0"/>
          </a:p>
        </p:txBody>
      </p:sp>
      <p:sp>
        <p:nvSpPr>
          <p:cNvPr id="25" name="Text Placeholder 17"/>
          <p:cNvSpPr>
            <a:spLocks noGrp="1"/>
          </p:cNvSpPr>
          <p:nvPr>
            <p:ph type="body" sz="quarter" idx="11" hasCustomPrompt="1"/>
          </p:nvPr>
        </p:nvSpPr>
        <p:spPr>
          <a:xfrm>
            <a:off x="255355" y="1169322"/>
            <a:ext cx="4265612" cy="3220908"/>
          </a:xfrm>
          <a:prstGeom prst="rect">
            <a:avLst/>
          </a:prstGeom>
        </p:spPr>
        <p:txBody>
          <a:bodyPr lIns="121883" tIns="60941" rIns="121883" bIns="60941" anchor="ctr" anchorCtr="0">
            <a:noAutofit/>
          </a:bodyPr>
          <a:lstStyle>
            <a:lvl1pPr marL="0" indent="0">
              <a:buNone/>
              <a:defRPr sz="24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Simple text goes here and can wrap to accommodate more lines of information</a:t>
            </a:r>
          </a:p>
        </p:txBody>
      </p:sp>
      <p:sp>
        <p:nvSpPr>
          <p:cNvPr id="22" name="Title 1"/>
          <p:cNvSpPr>
            <a:spLocks noGrp="1"/>
          </p:cNvSpPr>
          <p:nvPr>
            <p:ph type="ctrTitle" hasCustomPrompt="1"/>
          </p:nvPr>
        </p:nvSpPr>
        <p:spPr>
          <a:xfrm>
            <a:off x="261938" y="304800"/>
            <a:ext cx="8659976" cy="728782"/>
          </a:xfrm>
          <a:prstGeom prst="rect">
            <a:avLst/>
          </a:prstGeom>
        </p:spPr>
        <p:txBody>
          <a:bodyPr anchor="t" anchorCtr="0">
            <a:noAutofit/>
          </a:bodyPr>
          <a:lstStyle>
            <a:lvl1pPr algn="l">
              <a:lnSpc>
                <a:spcPct val="90000"/>
              </a:lnSpc>
              <a:defRPr sz="2475" b="0" i="0" spc="0" baseline="0">
                <a:solidFill>
                  <a:schemeClr val="bg1"/>
                </a:solidFill>
                <a:latin typeface="+mj-lt"/>
                <a:cs typeface="CiscoSans Thin"/>
              </a:defRPr>
            </a:lvl1pPr>
          </a:lstStyle>
          <a:p>
            <a:r>
              <a:rPr lang="en-US" dirty="0" smtClean="0"/>
              <a:t>Slide Title Goes Here</a:t>
            </a:r>
            <a:endParaRPr lang="en-US" dirty="0"/>
          </a:p>
        </p:txBody>
      </p:sp>
      <p:sp>
        <p:nvSpPr>
          <p:cNvPr id="12"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16" name="Straight Connector 15"/>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86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Multiple photo">
    <p:bg>
      <p:bgRef idx="1001">
        <a:schemeClr val="bg2"/>
      </p:bgRef>
    </p:bg>
    <p:spTree>
      <p:nvGrpSpPr>
        <p:cNvPr id="1" name=""/>
        <p:cNvGrpSpPr/>
        <p:nvPr/>
      </p:nvGrpSpPr>
      <p:grpSpPr>
        <a:xfrm>
          <a:off x="0" y="0"/>
          <a:ext cx="0" cy="0"/>
          <a:chOff x="0" y="0"/>
          <a:chExt cx="0" cy="0"/>
        </a:xfrm>
      </p:grpSpPr>
      <p:sp>
        <p:nvSpPr>
          <p:cNvPr id="48" name="Rectangle 47"/>
          <p:cNvSpPr/>
          <p:nvPr/>
        </p:nvSpPr>
        <p:spPr>
          <a:xfrm>
            <a:off x="3668713" y="233363"/>
            <a:ext cx="3268136" cy="199548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defTabSz="457063" fontAlgn="auto">
              <a:spcBef>
                <a:spcPts val="0"/>
              </a:spcBef>
              <a:spcAft>
                <a:spcPts val="0"/>
              </a:spcAft>
            </a:pPr>
            <a:endParaRPr lang="en-US" sz="1800" dirty="0">
              <a:solidFill>
                <a:srgbClr val="FFFFFF"/>
              </a:solidFill>
              <a:latin typeface="CiscoSans"/>
              <a:cs typeface="CiscoSans"/>
            </a:endParaRPr>
          </a:p>
        </p:txBody>
      </p:sp>
      <p:sp>
        <p:nvSpPr>
          <p:cNvPr id="49" name="Picture Placeholder 25"/>
          <p:cNvSpPr>
            <a:spLocks noGrp="1"/>
          </p:cNvSpPr>
          <p:nvPr>
            <p:ph type="pic" sz="quarter" idx="11" hasCustomPrompt="1"/>
          </p:nvPr>
        </p:nvSpPr>
        <p:spPr>
          <a:xfrm>
            <a:off x="3668995" y="233363"/>
            <a:ext cx="3267861" cy="1995489"/>
          </a:xfrm>
          <a:prstGeom prst="rect">
            <a:avLst/>
          </a:prstGeom>
          <a:solidFill>
            <a:schemeClr val="bg1">
              <a:alpha val="30000"/>
            </a:schemeClr>
          </a:solidFill>
          <a:ln>
            <a:solidFill>
              <a:schemeClr val="bg2"/>
            </a:solidFill>
          </a:ln>
          <a:effectLst/>
        </p:spPr>
        <p:txBody>
          <a:bodyPr vert="horz" lIns="91420" tIns="45711" rIns="91420" bIns="45711" rtlCol="0" anchor="ctr" anchorCtr="0">
            <a:normAutofit/>
          </a:bodyPr>
          <a:lstStyle>
            <a:lvl1pPr marL="0" indent="0" algn="ctr" defTabSz="685657"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29" name="Rectangle 28"/>
          <p:cNvSpPr/>
          <p:nvPr/>
        </p:nvSpPr>
        <p:spPr>
          <a:xfrm>
            <a:off x="334963" y="233363"/>
            <a:ext cx="3287736" cy="199548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defTabSz="457063" fontAlgn="auto">
              <a:spcBef>
                <a:spcPts val="0"/>
              </a:spcBef>
              <a:spcAft>
                <a:spcPts val="0"/>
              </a:spcAft>
            </a:pPr>
            <a:endParaRPr lang="en-US" sz="1800" dirty="0">
              <a:solidFill>
                <a:srgbClr val="FFFFFF"/>
              </a:solidFill>
              <a:latin typeface="CiscoSans"/>
              <a:cs typeface="CiscoSans"/>
            </a:endParaRPr>
          </a:p>
        </p:txBody>
      </p:sp>
      <p:sp>
        <p:nvSpPr>
          <p:cNvPr id="26" name="Picture Placeholder 25"/>
          <p:cNvSpPr>
            <a:spLocks noGrp="1"/>
          </p:cNvSpPr>
          <p:nvPr>
            <p:ph type="pic" sz="quarter" idx="10" hasCustomPrompt="1"/>
          </p:nvPr>
        </p:nvSpPr>
        <p:spPr>
          <a:xfrm>
            <a:off x="320828" y="233363"/>
            <a:ext cx="3302001" cy="1995489"/>
          </a:xfrm>
          <a:prstGeom prst="rect">
            <a:avLst/>
          </a:prstGeom>
          <a:solidFill>
            <a:schemeClr val="bg1">
              <a:alpha val="30000"/>
            </a:schemeClr>
          </a:solidFill>
          <a:ln>
            <a:solidFill>
              <a:schemeClr val="bg2"/>
            </a:solidFill>
          </a:ln>
          <a:effectLst/>
        </p:spPr>
        <p:txBody>
          <a:bodyPr vert="horz" lIns="91420" tIns="45711" rIns="91420" bIns="45711" rtlCol="0" anchor="ctr" anchorCtr="0">
            <a:normAutofit/>
          </a:bodyPr>
          <a:lstStyle>
            <a:lvl1pPr marL="0" indent="0" algn="ctr" defTabSz="68565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0" name="Rectangle 49"/>
          <p:cNvSpPr/>
          <p:nvPr/>
        </p:nvSpPr>
        <p:spPr>
          <a:xfrm>
            <a:off x="6979833" y="233363"/>
            <a:ext cx="1838730" cy="9810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defTabSz="457063" fontAlgn="auto">
              <a:spcBef>
                <a:spcPts val="0"/>
              </a:spcBef>
              <a:spcAft>
                <a:spcPts val="0"/>
              </a:spcAft>
            </a:pPr>
            <a:endParaRPr lang="en-US" sz="1800" dirty="0">
              <a:solidFill>
                <a:srgbClr val="FFFFFF"/>
              </a:solidFill>
              <a:latin typeface="CiscoSans"/>
              <a:cs typeface="CiscoSans"/>
            </a:endParaRPr>
          </a:p>
        </p:txBody>
      </p:sp>
      <p:sp>
        <p:nvSpPr>
          <p:cNvPr id="51" name="Picture Placeholder 25"/>
          <p:cNvSpPr>
            <a:spLocks noGrp="1"/>
          </p:cNvSpPr>
          <p:nvPr>
            <p:ph type="pic" sz="quarter" idx="12" hasCustomPrompt="1"/>
          </p:nvPr>
        </p:nvSpPr>
        <p:spPr>
          <a:xfrm>
            <a:off x="6979833" y="233363"/>
            <a:ext cx="1838730" cy="981076"/>
          </a:xfrm>
          <a:prstGeom prst="rect">
            <a:avLst/>
          </a:prstGeom>
          <a:solidFill>
            <a:schemeClr val="bg1">
              <a:alpha val="30000"/>
            </a:schemeClr>
          </a:solidFill>
          <a:ln>
            <a:solidFill>
              <a:schemeClr val="bg2"/>
            </a:solidFill>
          </a:ln>
          <a:effectLst/>
        </p:spPr>
        <p:txBody>
          <a:bodyPr vert="horz" lIns="91420" tIns="45711" rIns="91420" bIns="45711" rtlCol="0" anchor="ctr" anchorCtr="0">
            <a:normAutofit/>
          </a:bodyPr>
          <a:lstStyle>
            <a:lvl1pPr marL="0" indent="0" algn="ctr" defTabSz="68565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2" name="Rectangle 51"/>
          <p:cNvSpPr/>
          <p:nvPr/>
        </p:nvSpPr>
        <p:spPr>
          <a:xfrm>
            <a:off x="334969" y="2271718"/>
            <a:ext cx="2523161" cy="25942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defTabSz="457063" fontAlgn="auto">
              <a:spcBef>
                <a:spcPts val="0"/>
              </a:spcBef>
              <a:spcAft>
                <a:spcPts val="0"/>
              </a:spcAft>
            </a:pPr>
            <a:endParaRPr lang="en-US" sz="1800" dirty="0">
              <a:solidFill>
                <a:srgbClr val="FFFFFF"/>
              </a:solidFill>
              <a:latin typeface="CiscoSans"/>
              <a:cs typeface="CiscoSans"/>
            </a:endParaRPr>
          </a:p>
        </p:txBody>
      </p:sp>
      <p:sp>
        <p:nvSpPr>
          <p:cNvPr id="53" name="Picture Placeholder 25"/>
          <p:cNvSpPr>
            <a:spLocks noGrp="1"/>
          </p:cNvSpPr>
          <p:nvPr>
            <p:ph type="pic" sz="quarter" idx="13" hasCustomPrompt="1"/>
          </p:nvPr>
        </p:nvSpPr>
        <p:spPr>
          <a:xfrm>
            <a:off x="320824" y="2271718"/>
            <a:ext cx="2537420" cy="2594201"/>
          </a:xfrm>
          <a:prstGeom prst="rect">
            <a:avLst/>
          </a:prstGeom>
          <a:solidFill>
            <a:schemeClr val="bg1">
              <a:alpha val="30000"/>
            </a:schemeClr>
          </a:solidFill>
          <a:ln>
            <a:solidFill>
              <a:schemeClr val="bg2"/>
            </a:solidFill>
          </a:ln>
          <a:effectLst/>
        </p:spPr>
        <p:txBody>
          <a:bodyPr vert="horz" lIns="91420" tIns="45711" rIns="91420" bIns="45711" rtlCol="0" anchor="ctr" anchorCtr="0">
            <a:normAutofit/>
          </a:bodyPr>
          <a:lstStyle>
            <a:lvl1pPr marL="0" indent="0" algn="ctr" defTabSz="68565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4" name="Rectangle 53"/>
          <p:cNvSpPr/>
          <p:nvPr/>
        </p:nvSpPr>
        <p:spPr>
          <a:xfrm>
            <a:off x="2911476" y="2271718"/>
            <a:ext cx="4025374" cy="25942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defTabSz="457063" fontAlgn="auto">
              <a:spcBef>
                <a:spcPts val="0"/>
              </a:spcBef>
              <a:spcAft>
                <a:spcPts val="0"/>
              </a:spcAft>
            </a:pPr>
            <a:endParaRPr lang="en-US" sz="1800" dirty="0">
              <a:solidFill>
                <a:srgbClr val="FFFFFF"/>
              </a:solidFill>
              <a:latin typeface="CiscoSans"/>
              <a:cs typeface="CiscoSans"/>
            </a:endParaRPr>
          </a:p>
        </p:txBody>
      </p:sp>
      <p:sp>
        <p:nvSpPr>
          <p:cNvPr id="55" name="Picture Placeholder 25"/>
          <p:cNvSpPr>
            <a:spLocks noGrp="1"/>
          </p:cNvSpPr>
          <p:nvPr>
            <p:ph type="pic" sz="quarter" idx="14" hasCustomPrompt="1"/>
          </p:nvPr>
        </p:nvSpPr>
        <p:spPr>
          <a:xfrm>
            <a:off x="2908334" y="2271718"/>
            <a:ext cx="4028516" cy="2594201"/>
          </a:xfrm>
          <a:prstGeom prst="rect">
            <a:avLst/>
          </a:prstGeom>
          <a:solidFill>
            <a:schemeClr val="bg1">
              <a:alpha val="30000"/>
            </a:schemeClr>
          </a:solidFill>
          <a:ln>
            <a:solidFill>
              <a:schemeClr val="bg2"/>
            </a:solidFill>
          </a:ln>
          <a:effectLst/>
        </p:spPr>
        <p:txBody>
          <a:bodyPr vert="horz" lIns="91420" tIns="45711" rIns="91420" bIns="45711" rtlCol="0" anchor="ctr" anchorCtr="0">
            <a:normAutofit/>
          </a:bodyPr>
          <a:lstStyle>
            <a:lvl1pPr marL="0" indent="0" algn="ctr" defTabSz="68565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6" name="Rectangle 55"/>
          <p:cNvSpPr/>
          <p:nvPr/>
        </p:nvSpPr>
        <p:spPr>
          <a:xfrm>
            <a:off x="6979833" y="1262749"/>
            <a:ext cx="1838730" cy="258161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defTabSz="457063" fontAlgn="auto">
              <a:spcBef>
                <a:spcPts val="0"/>
              </a:spcBef>
              <a:spcAft>
                <a:spcPts val="0"/>
              </a:spcAft>
            </a:pPr>
            <a:endParaRPr lang="en-US" sz="1800" dirty="0">
              <a:solidFill>
                <a:srgbClr val="FFFFFF"/>
              </a:solidFill>
              <a:latin typeface="CiscoSans"/>
              <a:cs typeface="CiscoSans"/>
            </a:endParaRPr>
          </a:p>
        </p:txBody>
      </p:sp>
      <p:sp>
        <p:nvSpPr>
          <p:cNvPr id="57" name="Picture Placeholder 25"/>
          <p:cNvSpPr>
            <a:spLocks noGrp="1"/>
          </p:cNvSpPr>
          <p:nvPr>
            <p:ph type="pic" sz="quarter" idx="15" hasCustomPrompt="1"/>
          </p:nvPr>
        </p:nvSpPr>
        <p:spPr>
          <a:xfrm>
            <a:off x="6979833" y="1257301"/>
            <a:ext cx="1838730" cy="2587058"/>
          </a:xfrm>
          <a:prstGeom prst="rect">
            <a:avLst/>
          </a:prstGeom>
          <a:solidFill>
            <a:schemeClr val="bg1">
              <a:alpha val="30000"/>
            </a:schemeClr>
          </a:solidFill>
          <a:ln>
            <a:solidFill>
              <a:schemeClr val="bg2"/>
            </a:solidFill>
          </a:ln>
          <a:effectLst/>
        </p:spPr>
        <p:txBody>
          <a:bodyPr vert="horz" lIns="91420" tIns="45711" rIns="91420" bIns="45711" rtlCol="0" anchor="ctr" anchorCtr="0">
            <a:normAutofit/>
          </a:bodyPr>
          <a:lstStyle>
            <a:lvl1pPr marL="0" indent="0" algn="ctr" defTabSz="68565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58" name="Rectangle 57"/>
          <p:cNvSpPr/>
          <p:nvPr/>
        </p:nvSpPr>
        <p:spPr>
          <a:xfrm>
            <a:off x="6979833" y="3887223"/>
            <a:ext cx="1838730" cy="97869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defTabSz="457063" fontAlgn="auto">
              <a:spcBef>
                <a:spcPts val="0"/>
              </a:spcBef>
              <a:spcAft>
                <a:spcPts val="0"/>
              </a:spcAft>
            </a:pPr>
            <a:endParaRPr lang="en-US" sz="1800" dirty="0">
              <a:solidFill>
                <a:srgbClr val="FFFFFF"/>
              </a:solidFill>
              <a:latin typeface="CiscoSans"/>
              <a:cs typeface="CiscoSans"/>
            </a:endParaRPr>
          </a:p>
        </p:txBody>
      </p:sp>
      <p:sp>
        <p:nvSpPr>
          <p:cNvPr id="59" name="Picture Placeholder 25"/>
          <p:cNvSpPr>
            <a:spLocks noGrp="1"/>
          </p:cNvSpPr>
          <p:nvPr>
            <p:ph type="pic" sz="quarter" idx="16" hasCustomPrompt="1"/>
          </p:nvPr>
        </p:nvSpPr>
        <p:spPr>
          <a:xfrm>
            <a:off x="6979833" y="3887223"/>
            <a:ext cx="1838730" cy="978694"/>
          </a:xfrm>
          <a:prstGeom prst="rect">
            <a:avLst/>
          </a:prstGeom>
          <a:solidFill>
            <a:schemeClr val="bg1">
              <a:alpha val="30000"/>
            </a:schemeClr>
          </a:solidFill>
          <a:ln>
            <a:solidFill>
              <a:schemeClr val="bg2"/>
            </a:solidFill>
          </a:ln>
          <a:effectLst/>
        </p:spPr>
        <p:txBody>
          <a:bodyPr vert="horz" lIns="91420" tIns="45711" rIns="91420" bIns="45711" rtlCol="0" anchor="ctr" anchorCtr="0">
            <a:normAutofit/>
          </a:bodyPr>
          <a:lstStyle>
            <a:lvl1pPr marL="0" indent="0" algn="ctr" defTabSz="685657"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r>
              <a:rPr lang="en-US" dirty="0" smtClean="0"/>
              <a:t>Insert photo here</a:t>
            </a:r>
            <a:endParaRPr lang="en-US" dirty="0"/>
          </a:p>
        </p:txBody>
      </p:sp>
      <p:sp>
        <p:nvSpPr>
          <p:cNvPr id="20" name="Rectangle 5"/>
          <p:cNvSpPr>
            <a:spLocks noChangeArrowheads="1"/>
          </p:cNvSpPr>
          <p:nvPr userDrawn="1"/>
        </p:nvSpPr>
        <p:spPr bwMode="ltGray">
          <a:xfrm>
            <a:off x="7826122" y="4932126"/>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22" name="Rectangle 7"/>
          <p:cNvSpPr>
            <a:spLocks noChangeArrowheads="1"/>
          </p:cNvSpPr>
          <p:nvPr userDrawn="1"/>
        </p:nvSpPr>
        <p:spPr bwMode="ltGray">
          <a:xfrm>
            <a:off x="8662434" y="4929048"/>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9" name="Rectangle 4"/>
          <p:cNvSpPr>
            <a:spLocks noChangeArrowheads="1"/>
          </p:cNvSpPr>
          <p:nvPr userDrawn="1"/>
        </p:nvSpPr>
        <p:spPr bwMode="ltGray">
          <a:xfrm>
            <a:off x="292047" y="4916619"/>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spTree>
    <p:extLst>
      <p:ext uri="{BB962C8B-B14F-4D97-AF65-F5344CB8AC3E}">
        <p14:creationId xmlns:p14="http://schemas.microsoft.com/office/powerpoint/2010/main" val="602095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ingle photo with caption">
    <p:bg>
      <p:bgRef idx="1001">
        <a:schemeClr val="bg2"/>
      </p:bgRef>
    </p:bg>
    <p:spTree>
      <p:nvGrpSpPr>
        <p:cNvPr id="1" name=""/>
        <p:cNvGrpSpPr/>
        <p:nvPr/>
      </p:nvGrpSpPr>
      <p:grpSpPr>
        <a:xfrm>
          <a:off x="0" y="0"/>
          <a:ext cx="0" cy="0"/>
          <a:chOff x="0" y="0"/>
          <a:chExt cx="0" cy="0"/>
        </a:xfrm>
      </p:grpSpPr>
      <p:sp>
        <p:nvSpPr>
          <p:cNvPr id="29" name="Rectangle 28"/>
          <p:cNvSpPr/>
          <p:nvPr/>
        </p:nvSpPr>
        <p:spPr>
          <a:xfrm>
            <a:off x="1891875" y="596646"/>
            <a:ext cx="5349240" cy="300380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defTabSz="457063" fontAlgn="auto">
              <a:spcBef>
                <a:spcPts val="0"/>
              </a:spcBef>
              <a:spcAft>
                <a:spcPts val="0"/>
              </a:spcAft>
            </a:pPr>
            <a:endParaRPr lang="en-US" sz="1800" dirty="0">
              <a:solidFill>
                <a:srgbClr val="FFFFFF"/>
              </a:solidFill>
              <a:latin typeface="CiscoSansTT ExtraLight"/>
            </a:endParaRPr>
          </a:p>
        </p:txBody>
      </p:sp>
      <p:sp>
        <p:nvSpPr>
          <p:cNvPr id="23" name="Rectangle 22"/>
          <p:cNvSpPr/>
          <p:nvPr userDrawn="1"/>
        </p:nvSpPr>
        <p:spPr>
          <a:xfrm>
            <a:off x="1891875" y="3595766"/>
            <a:ext cx="5347552" cy="74727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defTabSz="457063" fontAlgn="auto">
              <a:spcBef>
                <a:spcPts val="0"/>
              </a:spcBef>
              <a:spcAft>
                <a:spcPts val="0"/>
              </a:spcAft>
            </a:pPr>
            <a:endParaRPr lang="en-US" sz="1800" dirty="0">
              <a:solidFill>
                <a:srgbClr val="FFFFFF"/>
              </a:solidFill>
              <a:latin typeface="CiscoSansTT ExtraLigh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chemeClr val="bg2"/>
            </a:solidFill>
          </a:ln>
          <a:effectLst/>
        </p:spPr>
        <p:txBody>
          <a:bodyPr lIns="121883" tIns="60941" rIns="121883" bIns="60941" anchor="ctr" anchorCtr="0"/>
          <a:lstStyle>
            <a:lvl1pPr algn="ctr">
              <a:buFontTx/>
              <a:buNone/>
              <a:defRPr>
                <a:solidFill>
                  <a:schemeClr val="tx1"/>
                </a:solidFill>
                <a:latin typeface="+mj-lt"/>
              </a:defRPr>
            </a:lvl1pPr>
          </a:lstStyle>
          <a:p>
            <a:r>
              <a:rPr lang="en-US" dirty="0" smtClean="0"/>
              <a:t>Drag picture to placeholder or click icon to add</a:t>
            </a:r>
            <a:endParaRPr lang="en-US" dirty="0"/>
          </a:p>
        </p:txBody>
      </p:sp>
      <p:sp>
        <p:nvSpPr>
          <p:cNvPr id="11" name="Title 10"/>
          <p:cNvSpPr>
            <a:spLocks noGrp="1"/>
          </p:cNvSpPr>
          <p:nvPr>
            <p:ph type="title"/>
          </p:nvPr>
        </p:nvSpPr>
        <p:spPr>
          <a:xfrm>
            <a:off x="2065871" y="3655079"/>
            <a:ext cx="5074070" cy="628650"/>
          </a:xfrm>
        </p:spPr>
        <p:txBody>
          <a:bodyPr anchor="ctr"/>
          <a:lstStyle>
            <a:lvl1pPr>
              <a:defRPr sz="2025">
                <a:solidFill>
                  <a:schemeClr val="tx1"/>
                </a:solidFill>
                <a:latin typeface="+mj-lt"/>
              </a:defRPr>
            </a:lvl1pPr>
          </a:lstStyle>
          <a:p>
            <a:r>
              <a:rPr lang="en-US" smtClean="0"/>
              <a:t>Click to edit Master title style</a:t>
            </a:r>
            <a:endParaRPr lang="en-US" dirty="0"/>
          </a:p>
        </p:txBody>
      </p:sp>
      <p:sp>
        <p:nvSpPr>
          <p:cNvPr id="10" name="Rectangle 7"/>
          <p:cNvSpPr>
            <a:spLocks noChangeArrowheads="1"/>
          </p:cNvSpPr>
          <p:nvPr userDrawn="1"/>
        </p:nvSpPr>
        <p:spPr bwMode="ltGray">
          <a:xfrm>
            <a:off x="8662428" y="4912241"/>
            <a:ext cx="218942" cy="154514"/>
          </a:xfrm>
          <a:prstGeom prst="rect">
            <a:avLst/>
          </a:prstGeom>
          <a:noFill/>
          <a:ln w="9525" algn="ctr">
            <a:noFill/>
            <a:miter lim="800000"/>
            <a:headEnd/>
            <a:tailEnd/>
          </a:ln>
          <a:effectLst/>
        </p:spPr>
        <p:txBody>
          <a:bodyPr wrap="none" lIns="61581" tIns="30790" rIns="61581" bIns="30790" anchor="b">
            <a:spAutoFit/>
          </a:bodyPr>
          <a:lstStyle/>
          <a:p>
            <a:pPr algn="r" defTabSz="610688" fontAlgn="auto">
              <a:spcBef>
                <a:spcPts val="0"/>
              </a:spcBef>
              <a:spcAft>
                <a:spcPts val="0"/>
              </a:spcAft>
            </a:pPr>
            <a:fld id="{DFCF27A5-1A5B-48D3-A060-2758FFBB1ADD}" type="slidenum">
              <a:rPr lang="en-US" sz="600">
                <a:solidFill>
                  <a:srgbClr val="272848"/>
                </a:solidFill>
                <a:latin typeface="CiscoSansTT Light"/>
                <a:ea typeface="+mn-ea"/>
                <a:cs typeface="+mn-cs"/>
              </a:rPr>
              <a:pPr algn="r" defTabSz="610688" fontAlgn="auto">
                <a:spcBef>
                  <a:spcPts val="0"/>
                </a:spcBef>
                <a:spcAft>
                  <a:spcPts val="0"/>
                </a:spcAft>
              </a:pPr>
              <a:t>‹#›</a:t>
            </a:fld>
            <a:endParaRPr lang="en-US" sz="600" dirty="0">
              <a:solidFill>
                <a:srgbClr val="272848"/>
              </a:solidFill>
              <a:latin typeface="CiscoSansTT Light"/>
              <a:ea typeface="+mn-ea"/>
              <a:cs typeface="+mn-cs"/>
            </a:endParaRPr>
          </a:p>
        </p:txBody>
      </p:sp>
      <p:sp>
        <p:nvSpPr>
          <p:cNvPr id="15" name="Rectangle 5"/>
          <p:cNvSpPr>
            <a:spLocks noChangeArrowheads="1"/>
          </p:cNvSpPr>
          <p:nvPr userDrawn="1"/>
        </p:nvSpPr>
        <p:spPr bwMode="ltGray">
          <a:xfrm>
            <a:off x="7826122" y="4932126"/>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16" name="Rectangle 7"/>
          <p:cNvSpPr>
            <a:spLocks noChangeArrowheads="1"/>
          </p:cNvSpPr>
          <p:nvPr userDrawn="1"/>
        </p:nvSpPr>
        <p:spPr bwMode="ltGray">
          <a:xfrm>
            <a:off x="8662434" y="4929048"/>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4" name="Rectangle 4"/>
          <p:cNvSpPr>
            <a:spLocks noChangeArrowheads="1"/>
          </p:cNvSpPr>
          <p:nvPr userDrawn="1"/>
        </p:nvSpPr>
        <p:spPr bwMode="ltGray">
          <a:xfrm>
            <a:off x="292047" y="4916619"/>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spTree>
    <p:extLst>
      <p:ext uri="{BB962C8B-B14F-4D97-AF65-F5344CB8AC3E}">
        <p14:creationId xmlns:p14="http://schemas.microsoft.com/office/powerpoint/2010/main" val="3992058694"/>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mall photo_top left">
    <p:bg>
      <p:bgRef idx="1001">
        <a:schemeClr val="bg2"/>
      </p:bgRef>
    </p:bg>
    <p:spTree>
      <p:nvGrpSpPr>
        <p:cNvPr id="1" name=""/>
        <p:cNvGrpSpPr/>
        <p:nvPr/>
      </p:nvGrpSpPr>
      <p:grpSpPr>
        <a:xfrm>
          <a:off x="0" y="0"/>
          <a:ext cx="0" cy="0"/>
          <a:chOff x="0" y="0"/>
          <a:chExt cx="0" cy="0"/>
        </a:xfrm>
      </p:grpSpPr>
      <p:sp>
        <p:nvSpPr>
          <p:cNvPr id="32" name="Rectangle 31"/>
          <p:cNvSpPr/>
          <p:nvPr/>
        </p:nvSpPr>
        <p:spPr>
          <a:xfrm>
            <a:off x="338329" y="233172"/>
            <a:ext cx="3273552" cy="184480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defTabSz="457063" fontAlgn="auto">
              <a:spcBef>
                <a:spcPts val="0"/>
              </a:spcBef>
              <a:spcAft>
                <a:spcPts val="0"/>
              </a:spcAft>
            </a:pPr>
            <a:endParaRPr lang="en-US" sz="1800" dirty="0">
              <a:solidFill>
                <a:srgbClr val="FFFFFF"/>
              </a:solidFill>
              <a:latin typeface="CiscoSansTT ExtraLight"/>
            </a:endParaRPr>
          </a:p>
        </p:txBody>
      </p:sp>
      <p:sp>
        <p:nvSpPr>
          <p:cNvPr id="26" name="Picture Placeholder 25"/>
          <p:cNvSpPr>
            <a:spLocks noGrp="1"/>
          </p:cNvSpPr>
          <p:nvPr>
            <p:ph type="pic" sz="quarter" idx="10"/>
          </p:nvPr>
        </p:nvSpPr>
        <p:spPr>
          <a:xfrm>
            <a:off x="338329" y="233172"/>
            <a:ext cx="3273552" cy="1844802"/>
          </a:xfrm>
          <a:prstGeom prst="rect">
            <a:avLst/>
          </a:prstGeom>
          <a:solidFill>
            <a:schemeClr val="bg1">
              <a:alpha val="30000"/>
            </a:schemeClr>
          </a:solidFill>
          <a:ln>
            <a:solidFill>
              <a:schemeClr val="bg2"/>
            </a:solidFill>
          </a:ln>
          <a:effectLst/>
        </p:spPr>
        <p:txBody>
          <a:bodyPr vert="horz" lIns="91424" tIns="45713" rIns="91424" bIns="45713" rtlCol="0" anchor="ctr" anchorCtr="0">
            <a:normAutofit/>
          </a:bodyPr>
          <a:lstStyle>
            <a:lvl1pPr marL="0" indent="0" algn="ctr" defTabSz="685685"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r>
              <a:rPr lang="en-US" dirty="0" smtClean="0"/>
              <a:t>Drag picture to placeholder or click icon to add</a:t>
            </a:r>
            <a:endParaRPr lang="en-US" dirty="0"/>
          </a:p>
        </p:txBody>
      </p:sp>
      <p:sp>
        <p:nvSpPr>
          <p:cNvPr id="9" name="Title 8"/>
          <p:cNvSpPr>
            <a:spLocks noGrp="1"/>
          </p:cNvSpPr>
          <p:nvPr>
            <p:ph type="title" hasCustomPrompt="1"/>
          </p:nvPr>
        </p:nvSpPr>
        <p:spPr>
          <a:xfrm>
            <a:off x="238092" y="2571750"/>
            <a:ext cx="7009298" cy="1066446"/>
          </a:xfrm>
        </p:spPr>
        <p:txBody>
          <a:bodyPr anchor="t">
            <a:noAutofit/>
          </a:bodyPr>
          <a:lstStyle>
            <a:lvl1pPr marL="0" marR="0" indent="0" algn="l" defTabSz="685685" rtl="0" eaLnBrk="1" fontAlgn="auto" latinLnBrk="0" hangingPunct="1">
              <a:lnSpc>
                <a:spcPct val="80000"/>
              </a:lnSpc>
              <a:spcBef>
                <a:spcPct val="0"/>
              </a:spcBef>
              <a:spcAft>
                <a:spcPts val="0"/>
              </a:spcAft>
              <a:buClrTx/>
              <a:buSzTx/>
              <a:buFontTx/>
              <a:buNone/>
              <a:tabLst/>
              <a:defRPr sz="4500">
                <a:solidFill>
                  <a:schemeClr val="tx1"/>
                </a:solidFill>
                <a:latin typeface="+mj-lt"/>
              </a:defRPr>
            </a:lvl1pPr>
          </a:lstStyle>
          <a:p>
            <a:r>
              <a:rPr lang="en-US" dirty="0" smtClean="0"/>
              <a:t>Large photo </a:t>
            </a:r>
            <a:br>
              <a:rPr lang="en-US" dirty="0" smtClean="0"/>
            </a:br>
            <a:r>
              <a:rPr lang="en-US" dirty="0" smtClean="0"/>
              <a:t>caption here.</a:t>
            </a:r>
          </a:p>
        </p:txBody>
      </p:sp>
      <p:sp>
        <p:nvSpPr>
          <p:cNvPr id="8" name="Rectangle 4"/>
          <p:cNvSpPr>
            <a:spLocks noChangeArrowheads="1"/>
          </p:cNvSpPr>
          <p:nvPr userDrawn="1"/>
        </p:nvSpPr>
        <p:spPr bwMode="ltGray">
          <a:xfrm>
            <a:off x="292046" y="4916619"/>
            <a:ext cx="3420515" cy="154514"/>
          </a:xfrm>
          <a:prstGeom prst="rect">
            <a:avLst/>
          </a:prstGeom>
          <a:noFill/>
          <a:ln w="9525">
            <a:noFill/>
            <a:miter lim="800000"/>
            <a:headEnd/>
            <a:tailEnd/>
          </a:ln>
          <a:effectLst/>
        </p:spPr>
        <p:txBody>
          <a:bodyPr wrap="square" lIns="61581" tIns="30790" rIns="61581" bIns="30790" anchor="b" anchorCtr="0">
            <a:spAutoFit/>
          </a:bodyPr>
          <a:lstStyle/>
          <a:p>
            <a:pPr defTabSz="610688" fontAlgn="auto">
              <a:spcBef>
                <a:spcPts val="0"/>
              </a:spcBef>
              <a:spcAft>
                <a:spcPts val="0"/>
              </a:spcAft>
            </a:pPr>
            <a:r>
              <a:rPr lang="en-US" sz="600" dirty="0" smtClean="0">
                <a:solidFill>
                  <a:srgbClr val="272848"/>
                </a:solidFill>
                <a:latin typeface="CiscoSansTT ExtraLight"/>
                <a:ea typeface="+mn-ea"/>
                <a:cs typeface="+mn-cs"/>
              </a:rPr>
              <a:t>© 2013  Cisco and/or its affiliates. All rights reserved.</a:t>
            </a:r>
            <a:endParaRPr lang="en-US" sz="600" dirty="0">
              <a:solidFill>
                <a:srgbClr val="272848"/>
              </a:solidFill>
              <a:latin typeface="CiscoSansTT ExtraLight"/>
              <a:ea typeface="+mn-ea"/>
              <a:cs typeface="+mn-cs"/>
            </a:endParaRPr>
          </a:p>
        </p:txBody>
      </p:sp>
      <p:sp>
        <p:nvSpPr>
          <p:cNvPr id="10" name="Rectangle 7"/>
          <p:cNvSpPr>
            <a:spLocks noChangeArrowheads="1"/>
          </p:cNvSpPr>
          <p:nvPr userDrawn="1"/>
        </p:nvSpPr>
        <p:spPr bwMode="ltGray">
          <a:xfrm>
            <a:off x="8662428" y="4912241"/>
            <a:ext cx="218942" cy="154514"/>
          </a:xfrm>
          <a:prstGeom prst="rect">
            <a:avLst/>
          </a:prstGeom>
          <a:noFill/>
          <a:ln w="9525" algn="ctr">
            <a:noFill/>
            <a:miter lim="800000"/>
            <a:headEnd/>
            <a:tailEnd/>
          </a:ln>
          <a:effectLst/>
        </p:spPr>
        <p:txBody>
          <a:bodyPr wrap="none" lIns="61581" tIns="30790" rIns="61581" bIns="30790" anchor="b">
            <a:spAutoFit/>
          </a:bodyPr>
          <a:lstStyle/>
          <a:p>
            <a:pPr algn="r" defTabSz="610688" fontAlgn="auto">
              <a:spcBef>
                <a:spcPts val="0"/>
              </a:spcBef>
              <a:spcAft>
                <a:spcPts val="0"/>
              </a:spcAft>
            </a:pPr>
            <a:fld id="{DFCF27A5-1A5B-48D3-A060-2758FFBB1ADD}" type="slidenum">
              <a:rPr lang="en-US" sz="600">
                <a:solidFill>
                  <a:srgbClr val="272848"/>
                </a:solidFill>
                <a:latin typeface="CiscoSansTT Light"/>
                <a:ea typeface="+mn-ea"/>
                <a:cs typeface="+mn-cs"/>
              </a:rPr>
              <a:pPr algn="r" defTabSz="610688" fontAlgn="auto">
                <a:spcBef>
                  <a:spcPts val="0"/>
                </a:spcBef>
                <a:spcAft>
                  <a:spcPts val="0"/>
                </a:spcAft>
              </a:pPr>
              <a:t>‹#›</a:t>
            </a:fld>
            <a:endParaRPr lang="en-US" sz="600" dirty="0">
              <a:solidFill>
                <a:srgbClr val="272848"/>
              </a:solidFill>
              <a:latin typeface="CiscoSansTT Light"/>
              <a:ea typeface="+mn-ea"/>
              <a:cs typeface="+mn-cs"/>
            </a:endParaRPr>
          </a:p>
        </p:txBody>
      </p:sp>
      <p:sp>
        <p:nvSpPr>
          <p:cNvPr id="14" name="Rectangle 5"/>
          <p:cNvSpPr>
            <a:spLocks noChangeArrowheads="1"/>
          </p:cNvSpPr>
          <p:nvPr userDrawn="1"/>
        </p:nvSpPr>
        <p:spPr bwMode="ltGray">
          <a:xfrm>
            <a:off x="7826122" y="4932126"/>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15" name="Rectangle 7"/>
          <p:cNvSpPr>
            <a:spLocks noChangeArrowheads="1"/>
          </p:cNvSpPr>
          <p:nvPr userDrawn="1"/>
        </p:nvSpPr>
        <p:spPr bwMode="ltGray">
          <a:xfrm>
            <a:off x="8662434" y="4929048"/>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1" name="Rectangle 4"/>
          <p:cNvSpPr>
            <a:spLocks noChangeArrowheads="1"/>
          </p:cNvSpPr>
          <p:nvPr userDrawn="1"/>
        </p:nvSpPr>
        <p:spPr bwMode="ltGray">
          <a:xfrm>
            <a:off x="292047" y="4916619"/>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spTree>
    <p:extLst>
      <p:ext uri="{BB962C8B-B14F-4D97-AF65-F5344CB8AC3E}">
        <p14:creationId xmlns:p14="http://schemas.microsoft.com/office/powerpoint/2010/main" val="3291685323"/>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Portrait photo_right side">
    <p:bg>
      <p:bgRef idx="1001">
        <a:schemeClr val="bg2"/>
      </p:bgRef>
    </p:bg>
    <p:spTree>
      <p:nvGrpSpPr>
        <p:cNvPr id="1" name=""/>
        <p:cNvGrpSpPr/>
        <p:nvPr/>
      </p:nvGrpSpPr>
      <p:grpSpPr>
        <a:xfrm>
          <a:off x="0" y="0"/>
          <a:ext cx="0" cy="0"/>
          <a:chOff x="0" y="0"/>
          <a:chExt cx="0" cy="0"/>
        </a:xfrm>
      </p:grpSpPr>
      <p:sp>
        <p:nvSpPr>
          <p:cNvPr id="40" name="Rectangle 39"/>
          <p:cNvSpPr/>
          <p:nvPr/>
        </p:nvSpPr>
        <p:spPr>
          <a:xfrm>
            <a:off x="4992624" y="644652"/>
            <a:ext cx="3630168" cy="3771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defTabSz="457063" fontAlgn="auto">
              <a:spcBef>
                <a:spcPts val="0"/>
              </a:spcBef>
              <a:spcAft>
                <a:spcPts val="0"/>
              </a:spcAft>
            </a:pPr>
            <a:endParaRPr lang="en-US" sz="1800" dirty="0">
              <a:solidFill>
                <a:srgbClr val="FFFFFF"/>
              </a:solidFill>
              <a:latin typeface="CiscoSansTT ExtraLight"/>
            </a:endParaRPr>
          </a:p>
        </p:txBody>
      </p:sp>
      <p:sp>
        <p:nvSpPr>
          <p:cNvPr id="26" name="Picture Placeholder 25"/>
          <p:cNvSpPr>
            <a:spLocks noGrp="1"/>
          </p:cNvSpPr>
          <p:nvPr>
            <p:ph type="pic" sz="quarter" idx="10"/>
          </p:nvPr>
        </p:nvSpPr>
        <p:spPr>
          <a:xfrm>
            <a:off x="4992624" y="644652"/>
            <a:ext cx="3630168" cy="3771900"/>
          </a:xfrm>
          <a:prstGeom prst="rect">
            <a:avLst/>
          </a:prstGeom>
          <a:solidFill>
            <a:schemeClr val="bg1">
              <a:alpha val="30000"/>
            </a:schemeClr>
          </a:solidFill>
          <a:ln>
            <a:solidFill>
              <a:schemeClr val="bg2"/>
            </a:solidFill>
          </a:ln>
          <a:effectLst/>
        </p:spPr>
        <p:txBody>
          <a:bodyPr lIns="121883" tIns="60941" rIns="121883" bIns="60941" anchor="ctr" anchorCtr="0"/>
          <a:lstStyle>
            <a:lvl1pPr algn="ctr">
              <a:buFontTx/>
              <a:buNone/>
              <a:defRPr>
                <a:solidFill>
                  <a:schemeClr val="tx1"/>
                </a:solidFill>
                <a:latin typeface="+mj-lt"/>
              </a:defRPr>
            </a:lvl1pPr>
          </a:lstStyle>
          <a:p>
            <a:r>
              <a:rPr lang="en-US" dirty="0" smtClean="0"/>
              <a:t>Drag picture to placeholder or click icon to add</a:t>
            </a:r>
            <a:endParaRPr lang="en-US" dirty="0"/>
          </a:p>
        </p:txBody>
      </p:sp>
      <p:sp>
        <p:nvSpPr>
          <p:cNvPr id="9" name="Title 8"/>
          <p:cNvSpPr>
            <a:spLocks noGrp="1"/>
          </p:cNvSpPr>
          <p:nvPr>
            <p:ph type="title"/>
          </p:nvPr>
        </p:nvSpPr>
        <p:spPr>
          <a:xfrm>
            <a:off x="254870" y="546734"/>
            <a:ext cx="4349918" cy="813985"/>
          </a:xfrm>
        </p:spPr>
        <p:txBody>
          <a:bodyPr anchor="t">
            <a:noAutofit/>
          </a:bodyPr>
          <a:lstStyle>
            <a:lvl1pPr>
              <a:lnSpc>
                <a:spcPct val="90000"/>
              </a:lnSpc>
              <a:defRPr sz="2475">
                <a:solidFill>
                  <a:schemeClr val="tx1"/>
                </a:solidFill>
                <a:latin typeface="+mj-lt"/>
              </a:defRPr>
            </a:lvl1pPr>
          </a:lstStyle>
          <a:p>
            <a:r>
              <a:rPr lang="en-US" smtClean="0"/>
              <a:t>Click to edit Master title style</a:t>
            </a:r>
            <a:endParaRPr lang="en-US" dirty="0"/>
          </a:p>
        </p:txBody>
      </p:sp>
      <p:sp>
        <p:nvSpPr>
          <p:cNvPr id="8" name="Rectangle 4"/>
          <p:cNvSpPr>
            <a:spLocks noChangeArrowheads="1"/>
          </p:cNvSpPr>
          <p:nvPr userDrawn="1"/>
        </p:nvSpPr>
        <p:spPr bwMode="ltGray">
          <a:xfrm>
            <a:off x="265670" y="4916619"/>
            <a:ext cx="3420515" cy="154514"/>
          </a:xfrm>
          <a:prstGeom prst="rect">
            <a:avLst/>
          </a:prstGeom>
          <a:noFill/>
          <a:ln w="9525">
            <a:noFill/>
            <a:miter lim="800000"/>
            <a:headEnd/>
            <a:tailEnd/>
          </a:ln>
          <a:effectLst/>
        </p:spPr>
        <p:txBody>
          <a:bodyPr wrap="square" lIns="61581" tIns="30790" rIns="61581" bIns="30790" anchor="b" anchorCtr="0">
            <a:spAutoFit/>
          </a:bodyPr>
          <a:lstStyle/>
          <a:p>
            <a:pPr defTabSz="610688" fontAlgn="auto">
              <a:spcBef>
                <a:spcPts val="0"/>
              </a:spcBef>
              <a:spcAft>
                <a:spcPts val="0"/>
              </a:spcAft>
            </a:pPr>
            <a:r>
              <a:rPr lang="en-US" sz="600" dirty="0" smtClean="0">
                <a:solidFill>
                  <a:srgbClr val="272848"/>
                </a:solidFill>
                <a:latin typeface="CiscoSansTT Light"/>
                <a:ea typeface="+mn-ea"/>
                <a:cs typeface="+mn-cs"/>
              </a:rPr>
              <a:t>© 2013  Cisco and/or its affiliates. All rights reserved.</a:t>
            </a:r>
            <a:endParaRPr lang="en-US" sz="600" dirty="0">
              <a:solidFill>
                <a:srgbClr val="272848"/>
              </a:solidFill>
              <a:latin typeface="CiscoSansTT Light"/>
              <a:ea typeface="+mn-ea"/>
              <a:cs typeface="+mn-cs"/>
            </a:endParaRPr>
          </a:p>
        </p:txBody>
      </p:sp>
      <p:sp>
        <p:nvSpPr>
          <p:cNvPr id="10" name="Rectangle 7"/>
          <p:cNvSpPr>
            <a:spLocks noChangeArrowheads="1"/>
          </p:cNvSpPr>
          <p:nvPr userDrawn="1"/>
        </p:nvSpPr>
        <p:spPr bwMode="ltGray">
          <a:xfrm>
            <a:off x="8662428" y="4912241"/>
            <a:ext cx="218942" cy="154514"/>
          </a:xfrm>
          <a:prstGeom prst="rect">
            <a:avLst/>
          </a:prstGeom>
          <a:noFill/>
          <a:ln w="9525" algn="ctr">
            <a:noFill/>
            <a:miter lim="800000"/>
            <a:headEnd/>
            <a:tailEnd/>
          </a:ln>
          <a:effectLst/>
        </p:spPr>
        <p:txBody>
          <a:bodyPr wrap="none" lIns="61581" tIns="30790" rIns="61581" bIns="30790" anchor="b">
            <a:spAutoFit/>
          </a:bodyPr>
          <a:lstStyle/>
          <a:p>
            <a:pPr algn="r" defTabSz="610688" fontAlgn="auto">
              <a:spcBef>
                <a:spcPts val="0"/>
              </a:spcBef>
              <a:spcAft>
                <a:spcPts val="0"/>
              </a:spcAft>
            </a:pPr>
            <a:fld id="{DFCF27A5-1A5B-48D3-A060-2758FFBB1ADD}" type="slidenum">
              <a:rPr lang="en-US" sz="600">
                <a:solidFill>
                  <a:srgbClr val="272848"/>
                </a:solidFill>
                <a:latin typeface="CiscoSansTT Light"/>
                <a:ea typeface="+mn-ea"/>
                <a:cs typeface="+mn-cs"/>
              </a:rPr>
              <a:pPr algn="r" defTabSz="610688" fontAlgn="auto">
                <a:spcBef>
                  <a:spcPts val="0"/>
                </a:spcBef>
                <a:spcAft>
                  <a:spcPts val="0"/>
                </a:spcAft>
              </a:pPr>
              <a:t>‹#›</a:t>
            </a:fld>
            <a:endParaRPr lang="en-US" sz="600" dirty="0">
              <a:solidFill>
                <a:srgbClr val="272848"/>
              </a:solidFill>
              <a:latin typeface="CiscoSansTT Light"/>
              <a:ea typeface="+mn-ea"/>
              <a:cs typeface="+mn-cs"/>
            </a:endParaRPr>
          </a:p>
        </p:txBody>
      </p:sp>
      <p:sp>
        <p:nvSpPr>
          <p:cNvPr id="11" name="Rectangle 5"/>
          <p:cNvSpPr>
            <a:spLocks noChangeArrowheads="1"/>
          </p:cNvSpPr>
          <p:nvPr userDrawn="1"/>
        </p:nvSpPr>
        <p:spPr bwMode="ltGray">
          <a:xfrm>
            <a:off x="7826122" y="4932126"/>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12" name="Rectangle 7"/>
          <p:cNvSpPr>
            <a:spLocks noChangeArrowheads="1"/>
          </p:cNvSpPr>
          <p:nvPr userDrawn="1"/>
        </p:nvSpPr>
        <p:spPr bwMode="ltGray">
          <a:xfrm>
            <a:off x="8662434" y="4929048"/>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14" name="Rectangle 4"/>
          <p:cNvSpPr>
            <a:spLocks noChangeArrowheads="1"/>
          </p:cNvSpPr>
          <p:nvPr userDrawn="1"/>
        </p:nvSpPr>
        <p:spPr bwMode="ltGray">
          <a:xfrm>
            <a:off x="292047" y="4916619"/>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spTree>
    <p:extLst>
      <p:ext uri="{BB962C8B-B14F-4D97-AF65-F5344CB8AC3E}">
        <p14:creationId xmlns:p14="http://schemas.microsoft.com/office/powerpoint/2010/main" val="2318461131"/>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Closing_Photo">
    <p:spTree>
      <p:nvGrpSpPr>
        <p:cNvPr id="1" name=""/>
        <p:cNvGrpSpPr/>
        <p:nvPr/>
      </p:nvGrpSpPr>
      <p:grpSpPr>
        <a:xfrm>
          <a:off x="0" y="0"/>
          <a:ext cx="0" cy="0"/>
          <a:chOff x="0" y="0"/>
          <a:chExt cx="0" cy="0"/>
        </a:xfrm>
      </p:grpSpPr>
      <p:pic>
        <p:nvPicPr>
          <p:cNvPr id="5" name="Picture Placeholder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85" y="0"/>
            <a:ext cx="9137231" cy="5143500"/>
          </a:xfrm>
          <a:prstGeom prst="rect">
            <a:avLst/>
          </a:prstGeom>
        </p:spPr>
      </p:pic>
      <p:pic>
        <p:nvPicPr>
          <p:cNvPr id="6"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3767668" y="2150238"/>
            <a:ext cx="1608666" cy="84937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p14="http://schemas.microsoft.com/office/powerpoint/2010/main" val="3571963016"/>
      </p:ext>
    </p:extLst>
  </p:cSld>
  <p:clrMapOvr>
    <a:masterClrMapping/>
  </p:clrMapOvr>
  <p:transition spd="slow">
    <p:wip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348" y="0"/>
            <a:ext cx="9144000" cy="5143500"/>
          </a:xfrm>
          <a:prstGeom prst="rect">
            <a:avLst/>
          </a:prstGeom>
        </p:spPr>
        <p:txBody>
          <a:bodyPr vert="horz" lIns="121883" tIns="60941" rIns="121883" bIns="60941"/>
          <a:lstStyle>
            <a:lvl1pPr marL="0" indent="0" algn="ctr">
              <a:buNone/>
              <a:defRPr sz="1500" baseline="0">
                <a:latin typeface="+mn-lt"/>
                <a:cs typeface="CiscoSans ExtraLight"/>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1389908040"/>
      </p:ext>
    </p:extLst>
  </p:cSld>
  <p:clrMapOvr>
    <a:masterClrMapping/>
  </p:clrMapOvr>
  <p:transition spd="slow">
    <p:wip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47031" cy="4408370"/>
          </a:xfrm>
          <a:prstGeom prst="rect">
            <a:avLst/>
          </a:prstGeom>
        </p:spPr>
        <p:txBody>
          <a:bodyPr vert="horz" lIns="121883" tIns="60941" rIns="121883" bIns="60941"/>
          <a:lstStyle>
            <a:lvl1pPr marL="0" indent="0" algn="ctr">
              <a:buNone/>
              <a:defRPr sz="1500" baseline="0">
                <a:latin typeface="+mn-lt"/>
                <a:cs typeface="CiscoSans ExtraLight"/>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4065305976"/>
      </p:ext>
    </p:extLst>
  </p:cSld>
  <p:clrMapOvr>
    <a:masterClrMapping/>
  </p:clrMapOvr>
  <p:transition spd="slow">
    <p:wip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4"/>
            <a:ext cx="9144001" cy="5008415"/>
          </a:xfrm>
          <a:prstGeom prst="rect">
            <a:avLst/>
          </a:prstGeom>
        </p:spPr>
        <p:txBody>
          <a:bodyPr vert="horz" lIns="121883" tIns="60941" rIns="121883" bIns="60941"/>
          <a:lstStyle>
            <a:lvl1pPr marL="0" indent="0" algn="ctr">
              <a:buNone/>
              <a:defRPr sz="1500" baseline="0">
                <a:solidFill>
                  <a:schemeClr val="bg1"/>
                </a:solidFill>
                <a:latin typeface="+mn-lt"/>
                <a:cs typeface="CiscoSans ExtraLight"/>
              </a:defRPr>
            </a:lvl1pPr>
          </a:lstStyle>
          <a:p>
            <a:r>
              <a:rPr lang="en-US" dirty="0" smtClean="0"/>
              <a:t>Drag picture to placeholder or click icon to add</a:t>
            </a:r>
            <a:endParaRPr lang="en-US" dirty="0"/>
          </a:p>
        </p:txBody>
      </p:sp>
      <p:cxnSp>
        <p:nvCxnSpPr>
          <p:cNvPr id="7" name="Straight Connector 6"/>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236566"/>
      </p:ext>
    </p:extLst>
  </p:cSld>
  <p:clrMapOvr>
    <a:masterClrMapping/>
  </p:clrMapOvr>
  <p:transition spd="slow">
    <p:wip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Wide screen video">
    <p:bg>
      <p:bgRef idx="1001">
        <a:schemeClr val="bg2"/>
      </p:bgRef>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2916766" y="582930"/>
            <a:ext cx="5899416" cy="3319272"/>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20" tIns="45711" rIns="91420" bIns="45711" rtlCol="0" anchor="ctr">
            <a:normAutofit/>
          </a:bodyPr>
          <a:lstStyle>
            <a:lvl1pPr marL="0" indent="0" algn="ctr" defTabSz="685657" rtl="0" eaLnBrk="1" latinLnBrk="0" hangingPunct="1">
              <a:lnSpc>
                <a:spcPct val="95000"/>
              </a:lnSpc>
              <a:spcBef>
                <a:spcPts val="1080"/>
              </a:spcBef>
              <a:buClr>
                <a:srgbClr val="92D050"/>
              </a:buClr>
              <a:buSzPct val="90000"/>
              <a:buFont typeface="Arial" pitchFamily="34" charset="0"/>
              <a:buNone/>
              <a:tabLst/>
              <a:defRPr lang="en-US" sz="1425" kern="1200" baseline="0" smtClean="0">
                <a:solidFill>
                  <a:schemeClr val="lt1"/>
                </a:solidFill>
                <a:latin typeface="+mn-lt"/>
                <a:ea typeface="+mn-ea"/>
                <a:cs typeface="CiscoSans"/>
              </a:defRPr>
            </a:lvl1pPr>
          </a:lstStyle>
          <a:p>
            <a:r>
              <a:rPr lang="en-US" dirty="0" smtClean="0"/>
              <a:t>Click icon to add media</a:t>
            </a:r>
            <a:endParaRPr lang="en-US" dirty="0"/>
          </a:p>
        </p:txBody>
      </p:sp>
      <p:sp>
        <p:nvSpPr>
          <p:cNvPr id="37" name="Rectangle 5"/>
          <p:cNvSpPr>
            <a:spLocks noChangeArrowheads="1"/>
          </p:cNvSpPr>
          <p:nvPr userDrawn="1"/>
        </p:nvSpPr>
        <p:spPr bwMode="ltGray">
          <a:xfrm>
            <a:off x="7826122" y="4932126"/>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38" name="Rectangle 7"/>
          <p:cNvSpPr>
            <a:spLocks noChangeArrowheads="1"/>
          </p:cNvSpPr>
          <p:nvPr userDrawn="1"/>
        </p:nvSpPr>
        <p:spPr bwMode="ltGray">
          <a:xfrm>
            <a:off x="8662434" y="4929048"/>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39" name="Rectangle 4"/>
          <p:cNvSpPr>
            <a:spLocks noChangeArrowheads="1"/>
          </p:cNvSpPr>
          <p:nvPr userDrawn="1"/>
        </p:nvSpPr>
        <p:spPr bwMode="ltGray">
          <a:xfrm>
            <a:off x="292047" y="4916619"/>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spTree>
    <p:extLst>
      <p:ext uri="{BB962C8B-B14F-4D97-AF65-F5344CB8AC3E}">
        <p14:creationId xmlns:p14="http://schemas.microsoft.com/office/powerpoint/2010/main" val="134765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tandard video">
    <p:bg>
      <p:bgRef idx="1001">
        <a:schemeClr val="bg2"/>
      </p:bgRef>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4391620" y="584002"/>
            <a:ext cx="4424562" cy="3319272"/>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20" tIns="45711" rIns="91420" bIns="45711" rtlCol="0" anchor="ctr">
            <a:normAutofit/>
          </a:bodyPr>
          <a:lstStyle>
            <a:lvl1pPr marL="0" indent="0" algn="ctr" defTabSz="685657" rtl="0" eaLnBrk="1" latinLnBrk="0" hangingPunct="1">
              <a:lnSpc>
                <a:spcPct val="95000"/>
              </a:lnSpc>
              <a:spcBef>
                <a:spcPts val="1080"/>
              </a:spcBef>
              <a:buClr>
                <a:srgbClr val="92D050"/>
              </a:buClr>
              <a:buSzPct val="90000"/>
              <a:buFont typeface="Arial" pitchFamily="34" charset="0"/>
              <a:buNone/>
              <a:tabLst/>
              <a:defRPr lang="en-US" sz="1425" kern="1200">
                <a:solidFill>
                  <a:schemeClr val="lt1"/>
                </a:solidFill>
                <a:latin typeface="+mn-lt"/>
                <a:ea typeface="+mn-ea"/>
                <a:cs typeface="CiscoSans"/>
              </a:defRPr>
            </a:lvl1pPr>
          </a:lstStyle>
          <a:p>
            <a:r>
              <a:rPr lang="en-US" dirty="0" smtClean="0"/>
              <a:t>Click icon to add media</a:t>
            </a:r>
            <a:endParaRPr lang="en-US" dirty="0"/>
          </a:p>
        </p:txBody>
      </p:sp>
      <p:sp>
        <p:nvSpPr>
          <p:cNvPr id="19" name="Rectangle 5"/>
          <p:cNvSpPr>
            <a:spLocks noChangeArrowheads="1"/>
          </p:cNvSpPr>
          <p:nvPr userDrawn="1"/>
        </p:nvSpPr>
        <p:spPr bwMode="ltGray">
          <a:xfrm>
            <a:off x="7826122" y="4932126"/>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22" name="Rectangle 7"/>
          <p:cNvSpPr>
            <a:spLocks noChangeArrowheads="1"/>
          </p:cNvSpPr>
          <p:nvPr userDrawn="1"/>
        </p:nvSpPr>
        <p:spPr bwMode="ltGray">
          <a:xfrm>
            <a:off x="8662434" y="4929048"/>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6" name="Rectangle 4"/>
          <p:cNvSpPr>
            <a:spLocks noChangeArrowheads="1"/>
          </p:cNvSpPr>
          <p:nvPr userDrawn="1"/>
        </p:nvSpPr>
        <p:spPr bwMode="ltGray">
          <a:xfrm>
            <a:off x="292047" y="4916619"/>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spTree>
    <p:extLst>
      <p:ext uri="{BB962C8B-B14F-4D97-AF65-F5344CB8AC3E}">
        <p14:creationId xmlns:p14="http://schemas.microsoft.com/office/powerpoint/2010/main" val="394234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Blank_gradient only">
    <p:bg>
      <p:bgRef idx="1001">
        <a:schemeClr val="bg2"/>
      </p:bgRef>
    </p:bg>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7"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8"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9" name="Straight Connector 8"/>
          <p:cNvCxnSpPr/>
          <p:nvPr userDrawn="1"/>
        </p:nvCxnSpPr>
        <p:spPr>
          <a:xfrm>
            <a:off x="0" y="5078558"/>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502011"/>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Blank_gradient only">
    <p:bg>
      <p:bgPr>
        <a:solidFill>
          <a:schemeClr val="accent5"/>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7"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9"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8" name="Straight Connector 7"/>
          <p:cNvCxnSpPr/>
          <p:nvPr userDrawn="1"/>
        </p:nvCxnSpPr>
        <p:spPr>
          <a:xfrm>
            <a:off x="0" y="5078558"/>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967807"/>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Blank_gradient only">
    <p:bg>
      <p:bgPr>
        <a:gradFill>
          <a:gsLst>
            <a:gs pos="0">
              <a:schemeClr val="accent1"/>
            </a:gs>
            <a:gs pos="100000">
              <a:schemeClr val="accent6"/>
            </a:gs>
          </a:gsLst>
          <a:lin ang="0" scaled="0"/>
        </a:gra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FFFFFF"/>
                </a:solidFill>
                <a:latin typeface="CiscoSansTT Light"/>
                <a:ea typeface="+mn-ea"/>
                <a:cs typeface="CiscoSans Thin"/>
              </a:rPr>
              <a:t>Cisco Confidential</a:t>
            </a:r>
          </a:p>
        </p:txBody>
      </p:sp>
      <p:sp>
        <p:nvSpPr>
          <p:cNvPr id="7" name="Rectangle 7"/>
          <p:cNvSpPr>
            <a:spLocks noChangeArrowheads="1"/>
          </p:cNvSpPr>
          <p:nvPr userDrawn="1"/>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FFFFFF"/>
                </a:solidFill>
                <a:latin typeface="CiscoSansTT Light"/>
                <a:ea typeface="+mn-ea"/>
                <a:cs typeface="CiscoSans Thin"/>
              </a:rPr>
              <a:pPr algn="r" defTabSz="610663" fontAlgn="auto">
                <a:spcBef>
                  <a:spcPts val="0"/>
                </a:spcBef>
                <a:spcAft>
                  <a:spcPts val="0"/>
                </a:spcAft>
              </a:pPr>
              <a:t>‹#›</a:t>
            </a:fld>
            <a:endParaRPr lang="en-US" sz="600" dirty="0">
              <a:solidFill>
                <a:srgbClr val="FFFFFF"/>
              </a:solidFill>
              <a:latin typeface="CiscoSansTT Light"/>
              <a:ea typeface="+mn-ea"/>
              <a:cs typeface="CiscoSans Thin"/>
            </a:endParaRPr>
          </a:p>
        </p:txBody>
      </p:sp>
      <p:sp>
        <p:nvSpPr>
          <p:cNvPr id="9" name="Rectangle 4"/>
          <p:cNvSpPr>
            <a:spLocks noChangeArrowheads="1"/>
          </p:cNvSpPr>
          <p:nvPr userDrawn="1"/>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FFFFFF"/>
                </a:solidFill>
                <a:latin typeface="CiscoSansTT Light"/>
                <a:ea typeface="+mn-ea"/>
                <a:cs typeface="CiscoSans Thin"/>
              </a:rPr>
              <a:t>© 2013-2014  Cisco and/or its affiliates. All rights reserved.</a:t>
            </a:r>
            <a:endParaRPr lang="en-US" sz="600" dirty="0">
              <a:solidFill>
                <a:srgbClr val="FFFFFF"/>
              </a:solidFill>
              <a:latin typeface="CiscoSansTT Light"/>
              <a:ea typeface="+mn-ea"/>
              <a:cs typeface="CiscoSans Thin"/>
            </a:endParaRPr>
          </a:p>
        </p:txBody>
      </p:sp>
      <p:cxnSp>
        <p:nvCxnSpPr>
          <p:cNvPr id="8" name="Straight Connector 7"/>
          <p:cNvCxnSpPr/>
          <p:nvPr userDrawn="1"/>
        </p:nvCxnSpPr>
        <p:spPr>
          <a:xfrm>
            <a:off x="0" y="5078558"/>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703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Blank_gradient onl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47795"/>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losing Slide_green">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grpSp>
        <p:nvGrpSpPr>
          <p:cNvPr id="50" name="Group 5"/>
          <p:cNvGrpSpPr>
            <a:grpSpLocks/>
          </p:cNvGrpSpPr>
          <p:nvPr userDrawn="1"/>
        </p:nvGrpSpPr>
        <p:grpSpPr bwMode="auto">
          <a:xfrm>
            <a:off x="3947936" y="4088808"/>
            <a:ext cx="1240920" cy="659747"/>
            <a:chOff x="384" y="331"/>
            <a:chExt cx="912" cy="485"/>
          </a:xfrm>
        </p:grpSpPr>
        <p:sp>
          <p:nvSpPr>
            <p:cNvPr id="51"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2"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3"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4"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5"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6"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7"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8"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9"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60"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61"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62"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63"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64"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65"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grpSp>
    </p:spTree>
    <p:extLst>
      <p:ext uri="{BB962C8B-B14F-4D97-AF65-F5344CB8AC3E}">
        <p14:creationId xmlns:p14="http://schemas.microsoft.com/office/powerpoint/2010/main" val="36829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08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losing Slide-green thank you">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sp>
        <p:nvSpPr>
          <p:cNvPr id="64" name="TextBox 63"/>
          <p:cNvSpPr txBox="1"/>
          <p:nvPr userDrawn="1"/>
        </p:nvSpPr>
        <p:spPr>
          <a:xfrm>
            <a:off x="626132" y="2300015"/>
            <a:ext cx="2467286" cy="646303"/>
          </a:xfrm>
          <a:prstGeom prst="rect">
            <a:avLst/>
          </a:prstGeom>
          <a:noFill/>
        </p:spPr>
        <p:txBody>
          <a:bodyPr wrap="none" lIns="91412" tIns="45706" rIns="91412" bIns="45706" rtlCol="0">
            <a:spAutoFit/>
          </a:bodyPr>
          <a:lstStyle/>
          <a:p>
            <a:pPr defTabSz="457063" fontAlgn="auto">
              <a:spcBef>
                <a:spcPts val="0"/>
              </a:spcBef>
              <a:spcAft>
                <a:spcPts val="0"/>
              </a:spcAft>
            </a:pPr>
            <a:r>
              <a:rPr lang="en-US" sz="3600" dirty="0" smtClean="0">
                <a:solidFill>
                  <a:srgbClr val="FFFFFF"/>
                </a:solidFill>
                <a:latin typeface="CiscoSansTT ExtraLight"/>
                <a:ea typeface="+mn-ea"/>
                <a:cs typeface="+mn-cs"/>
              </a:rPr>
              <a:t>Thank you.</a:t>
            </a:r>
            <a:endParaRPr lang="en-US" sz="3600" dirty="0">
              <a:solidFill>
                <a:srgbClr val="FFFFFF"/>
              </a:solidFill>
              <a:latin typeface="CiscoSansTT ExtraLight"/>
              <a:ea typeface="+mn-ea"/>
              <a:cs typeface="+mn-cs"/>
            </a:endParaRPr>
          </a:p>
        </p:txBody>
      </p:sp>
      <p:sp>
        <p:nvSpPr>
          <p:cNvPr id="65" name="Rectangle 64"/>
          <p:cNvSpPr>
            <a:spLocks noChangeArrowheads="1"/>
          </p:cNvSpPr>
          <p:nvPr userDrawn="1"/>
        </p:nvSpPr>
        <p:spPr bwMode="black">
          <a:xfrm>
            <a:off x="6286242" y="2851177"/>
            <a:ext cx="116616" cy="441827"/>
          </a:xfrm>
          <a:prstGeom prst="rect">
            <a:avLst/>
          </a:prstGeom>
          <a:solidFill>
            <a:schemeClr val="tx1"/>
          </a:solidFill>
          <a:ln w="9525">
            <a:noFill/>
            <a:miter lim="800000"/>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66" name="Freeform 65"/>
          <p:cNvSpPr>
            <a:spLocks/>
          </p:cNvSpPr>
          <p:nvPr userDrawn="1"/>
        </p:nvSpPr>
        <p:spPr bwMode="black">
          <a:xfrm>
            <a:off x="6965595" y="2840179"/>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67" name="Freeform 66"/>
          <p:cNvSpPr>
            <a:spLocks/>
          </p:cNvSpPr>
          <p:nvPr userDrawn="1"/>
        </p:nvSpPr>
        <p:spPr bwMode="black">
          <a:xfrm>
            <a:off x="5798084" y="2840179"/>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68" name="Freeform 67"/>
          <p:cNvSpPr>
            <a:spLocks noEditPoints="1"/>
          </p:cNvSpPr>
          <p:nvPr userDrawn="1"/>
        </p:nvSpPr>
        <p:spPr bwMode="black">
          <a:xfrm>
            <a:off x="7425276" y="2840179"/>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69" name="Freeform 68"/>
          <p:cNvSpPr>
            <a:spLocks/>
          </p:cNvSpPr>
          <p:nvPr userDrawn="1"/>
        </p:nvSpPr>
        <p:spPr bwMode="black">
          <a:xfrm>
            <a:off x="6553371" y="2840179"/>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70" name="Freeform 69"/>
          <p:cNvSpPr>
            <a:spLocks/>
          </p:cNvSpPr>
          <p:nvPr userDrawn="1"/>
        </p:nvSpPr>
        <p:spPr bwMode="black">
          <a:xfrm>
            <a:off x="5566212" y="222501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71" name="Freeform 70"/>
          <p:cNvSpPr>
            <a:spLocks/>
          </p:cNvSpPr>
          <p:nvPr userDrawn="1"/>
        </p:nvSpPr>
        <p:spPr bwMode="black">
          <a:xfrm>
            <a:off x="5874021" y="2072754"/>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72" name="Freeform 71"/>
          <p:cNvSpPr>
            <a:spLocks/>
          </p:cNvSpPr>
          <p:nvPr userDrawn="1"/>
        </p:nvSpPr>
        <p:spPr bwMode="black">
          <a:xfrm>
            <a:off x="6176411" y="1863396"/>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73" name="Freeform 72"/>
          <p:cNvSpPr>
            <a:spLocks/>
          </p:cNvSpPr>
          <p:nvPr userDrawn="1"/>
        </p:nvSpPr>
        <p:spPr bwMode="black">
          <a:xfrm>
            <a:off x="6484220" y="207275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74" name="Freeform 73"/>
          <p:cNvSpPr>
            <a:spLocks/>
          </p:cNvSpPr>
          <p:nvPr userDrawn="1"/>
        </p:nvSpPr>
        <p:spPr bwMode="black">
          <a:xfrm>
            <a:off x="6785247" y="222501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75" name="Freeform 74"/>
          <p:cNvSpPr>
            <a:spLocks/>
          </p:cNvSpPr>
          <p:nvPr userDrawn="1"/>
        </p:nvSpPr>
        <p:spPr bwMode="black">
          <a:xfrm>
            <a:off x="7093060" y="207275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76" name="Freeform 75"/>
          <p:cNvSpPr>
            <a:spLocks/>
          </p:cNvSpPr>
          <p:nvPr userDrawn="1"/>
        </p:nvSpPr>
        <p:spPr bwMode="black">
          <a:xfrm>
            <a:off x="7400872" y="186339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77" name="Freeform 76"/>
          <p:cNvSpPr>
            <a:spLocks/>
          </p:cNvSpPr>
          <p:nvPr userDrawn="1"/>
        </p:nvSpPr>
        <p:spPr bwMode="black">
          <a:xfrm>
            <a:off x="7703257" y="207275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78" name="Freeform 77"/>
          <p:cNvSpPr>
            <a:spLocks/>
          </p:cNvSpPr>
          <p:nvPr userDrawn="1"/>
        </p:nvSpPr>
        <p:spPr bwMode="black">
          <a:xfrm>
            <a:off x="8011068" y="222501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Tree>
    <p:extLst>
      <p:ext uri="{BB962C8B-B14F-4D97-AF65-F5344CB8AC3E}">
        <p14:creationId xmlns:p14="http://schemas.microsoft.com/office/powerpoint/2010/main" val="29260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700"/>
                                        <p:tgtEl>
                                          <p:spTgt spid="70"/>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700"/>
                                        <p:tgtEl>
                                          <p:spTgt spid="7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700"/>
                                        <p:tgtEl>
                                          <p:spTgt spid="72"/>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700"/>
                                        <p:tgtEl>
                                          <p:spTgt spid="73"/>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700"/>
                                        <p:tgtEl>
                                          <p:spTgt spid="74"/>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700"/>
                                        <p:tgtEl>
                                          <p:spTgt spid="7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700"/>
                                        <p:tgtEl>
                                          <p:spTgt spid="7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700"/>
                                        <p:tgtEl>
                                          <p:spTgt spid="77"/>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700"/>
                                        <p:tgtEl>
                                          <p:spTgt spid="78"/>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70"/>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72"/>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74"/>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76"/>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78"/>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71"/>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73"/>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75"/>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77"/>
                                        </p:tgtEl>
                                        <p:attrNameLst>
                                          <p:attrName>ppt_x</p:attrName>
                                          <p:attrName>ppt_y</p:attrName>
                                        </p:attrNameLst>
                                      </p:cBhvr>
                                      <p:rCtr x="0" y="-54"/>
                                    </p:animMotion>
                                  </p:childTnLst>
                                </p:cTn>
                              </p:par>
                            </p:childTnLst>
                          </p:cTn>
                        </p:par>
                        <p:par>
                          <p:cTn id="54" fill="hold">
                            <p:stCondLst>
                              <p:cond delay="12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700"/>
                                        <p:tgtEl>
                                          <p:spTgt spid="67"/>
                                        </p:tgtEl>
                                      </p:cBhvr>
                                    </p:animEffect>
                                  </p:childTnLst>
                                </p:cTn>
                              </p:par>
                              <p:par>
                                <p:cTn id="58" presetID="10" presetClass="entr" presetSubtype="0" fill="hold" nodeType="withEffect">
                                  <p:stCondLst>
                                    <p:cond delay="10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700"/>
                                        <p:tgtEl>
                                          <p:spTgt spid="65"/>
                                        </p:tgtEl>
                                      </p:cBhvr>
                                    </p:animEffect>
                                  </p:childTnLst>
                                </p:cTn>
                              </p:par>
                              <p:par>
                                <p:cTn id="61" presetID="10" presetClass="entr" presetSubtype="0" fill="hold" nodeType="withEffect">
                                  <p:stCondLst>
                                    <p:cond delay="20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700"/>
                                        <p:tgtEl>
                                          <p:spTgt spid="69"/>
                                        </p:tgtEl>
                                      </p:cBhvr>
                                    </p:animEffect>
                                  </p:childTnLst>
                                </p:cTn>
                              </p:par>
                              <p:par>
                                <p:cTn id="64" presetID="10" presetClass="entr" presetSubtype="0" fill="hold" nodeType="withEffect">
                                  <p:stCondLst>
                                    <p:cond delay="30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700"/>
                                        <p:tgtEl>
                                          <p:spTgt spid="66"/>
                                        </p:tgtEl>
                                      </p:cBhvr>
                                    </p:animEffect>
                                  </p:childTnLst>
                                </p:cTn>
                              </p:par>
                              <p:par>
                                <p:cTn id="67" presetID="10" presetClass="entr" presetSubtype="0" fill="hold" nodeType="withEffect">
                                  <p:stCondLst>
                                    <p:cond delay="40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7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Slide-red">
    <p:bg>
      <p:bgRef idx="1001">
        <a:schemeClr val="bg2"/>
      </p:bgRef>
    </p:bg>
    <p:spTree>
      <p:nvGrpSpPr>
        <p:cNvPr id="1" name=""/>
        <p:cNvGrpSpPr/>
        <p:nvPr/>
      </p:nvGrpSpPr>
      <p:grpSpPr>
        <a:xfrm>
          <a:off x="0" y="0"/>
          <a:ext cx="0" cy="0"/>
          <a:chOff x="0" y="0"/>
          <a:chExt cx="0" cy="0"/>
        </a:xfrm>
      </p:grpSpPr>
      <p:grpSp>
        <p:nvGrpSpPr>
          <p:cNvPr id="18" name="Group 5"/>
          <p:cNvGrpSpPr>
            <a:grpSpLocks/>
          </p:cNvGrpSpPr>
          <p:nvPr userDrawn="1"/>
        </p:nvGrpSpPr>
        <p:grpSpPr bwMode="auto">
          <a:xfrm>
            <a:off x="3947936" y="4088808"/>
            <a:ext cx="1240920" cy="659747"/>
            <a:chOff x="384" y="331"/>
            <a:chExt cx="912" cy="485"/>
          </a:xfrm>
        </p:grpSpPr>
        <p:sp>
          <p:nvSpPr>
            <p:cNvPr id="19"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20"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21"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22"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23"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0"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1"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2"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3"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4"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5"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6"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7"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8"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9"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grpSp>
    </p:spTree>
    <p:extLst>
      <p:ext uri="{BB962C8B-B14F-4D97-AF65-F5344CB8AC3E}">
        <p14:creationId xmlns:p14="http://schemas.microsoft.com/office/powerpoint/2010/main" val="2470906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_Thanks">
    <p:bg>
      <p:bgRef idx="1001">
        <a:schemeClr val="bg2"/>
      </p:bgRef>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21396" y="940714"/>
            <a:ext cx="8694007" cy="2878673"/>
          </a:xfrm>
          <a:prstGeom prst="rect">
            <a:avLst/>
          </a:prstGeom>
        </p:spPr>
        <p:txBody>
          <a:bodyPr anchor="ctr" anchorCtr="0">
            <a:noAutofit/>
          </a:bodyPr>
          <a:lstStyle>
            <a:lvl1pPr algn="ctr">
              <a:lnSpc>
                <a:spcPct val="90000"/>
              </a:lnSpc>
              <a:defRPr sz="12000" b="0" i="1" spc="0" baseline="0">
                <a:solidFill>
                  <a:srgbClr val="FFFFFF"/>
                </a:solidFill>
                <a:latin typeface="+mj-lt"/>
                <a:cs typeface="CiscoSans Thin"/>
              </a:defRPr>
            </a:lvl1pPr>
          </a:lstStyle>
          <a:p>
            <a:r>
              <a:rPr lang="en-US" dirty="0" smtClean="0"/>
              <a:t>Thanks</a:t>
            </a:r>
            <a:endParaRPr lang="en-US" dirty="0"/>
          </a:p>
        </p:txBody>
      </p:sp>
      <p:grpSp>
        <p:nvGrpSpPr>
          <p:cNvPr id="20" name="Group 5"/>
          <p:cNvGrpSpPr>
            <a:grpSpLocks/>
          </p:cNvGrpSpPr>
          <p:nvPr userDrawn="1"/>
        </p:nvGrpSpPr>
        <p:grpSpPr bwMode="auto">
          <a:xfrm>
            <a:off x="3947936" y="4088808"/>
            <a:ext cx="1240920" cy="659747"/>
            <a:chOff x="384" y="331"/>
            <a:chExt cx="912" cy="485"/>
          </a:xfrm>
        </p:grpSpPr>
        <p:sp>
          <p:nvSpPr>
            <p:cNvPr id="21"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22"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23"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0"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1"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2"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3"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4"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5"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6"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7"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8"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49"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0"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sp>
          <p:nvSpPr>
            <p:cNvPr id="51"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657" eaLnBrk="0" hangingPunct="0">
                <a:lnSpc>
                  <a:spcPct val="90000"/>
                </a:lnSpc>
                <a:defRPr/>
              </a:pPr>
              <a:endParaRPr lang="en-US" sz="1800" dirty="0" smtClean="0">
                <a:solidFill>
                  <a:srgbClr val="FFFFFF"/>
                </a:solidFill>
                <a:ea typeface="+mn-ea"/>
                <a:cs typeface="+mn-cs"/>
              </a:endParaRPr>
            </a:p>
          </p:txBody>
        </p:sp>
      </p:grpSp>
      <p:cxnSp>
        <p:nvCxnSpPr>
          <p:cNvPr id="24" name="Straight Connector 23"/>
          <p:cNvCxnSpPr/>
          <p:nvPr userDrawn="1"/>
        </p:nvCxnSpPr>
        <p:spPr>
          <a:xfrm>
            <a:off x="0" y="5078558"/>
            <a:ext cx="9144000"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76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Slide-red thank you">
    <p:bg>
      <p:bgRef idx="1001">
        <a:schemeClr val="bg2"/>
      </p:bgRef>
    </p:bg>
    <p:spTree>
      <p:nvGrpSpPr>
        <p:cNvPr id="1" name=""/>
        <p:cNvGrpSpPr/>
        <p:nvPr/>
      </p:nvGrpSpPr>
      <p:grpSpPr>
        <a:xfrm>
          <a:off x="0" y="0"/>
          <a:ext cx="0" cy="0"/>
          <a:chOff x="0" y="0"/>
          <a:chExt cx="0" cy="0"/>
        </a:xfrm>
      </p:grpSpPr>
      <p:sp>
        <p:nvSpPr>
          <p:cNvPr id="20" name="TextBox 19"/>
          <p:cNvSpPr txBox="1"/>
          <p:nvPr userDrawn="1"/>
        </p:nvSpPr>
        <p:spPr>
          <a:xfrm>
            <a:off x="626132" y="2300015"/>
            <a:ext cx="2467286" cy="646303"/>
          </a:xfrm>
          <a:prstGeom prst="rect">
            <a:avLst/>
          </a:prstGeom>
          <a:noFill/>
        </p:spPr>
        <p:txBody>
          <a:bodyPr wrap="none" lIns="91412" tIns="45706" rIns="91412" bIns="45706" rtlCol="0">
            <a:spAutoFit/>
          </a:bodyPr>
          <a:lstStyle/>
          <a:p>
            <a:pPr defTabSz="457063" fontAlgn="auto">
              <a:spcBef>
                <a:spcPts val="0"/>
              </a:spcBef>
              <a:spcAft>
                <a:spcPts val="0"/>
              </a:spcAft>
            </a:pPr>
            <a:r>
              <a:rPr lang="en-US" sz="3600" dirty="0" smtClean="0">
                <a:solidFill>
                  <a:srgbClr val="FFFFFF"/>
                </a:solidFill>
                <a:latin typeface="CiscoSansTT ExtraLight"/>
                <a:ea typeface="+mn-ea"/>
                <a:cs typeface="+mn-cs"/>
              </a:rPr>
              <a:t>Thank you.</a:t>
            </a:r>
            <a:endParaRPr lang="en-US" sz="3600" dirty="0">
              <a:solidFill>
                <a:srgbClr val="FFFFFF"/>
              </a:solidFill>
              <a:latin typeface="CiscoSansTT ExtraLight"/>
              <a:ea typeface="+mn-ea"/>
              <a:cs typeface="+mn-cs"/>
            </a:endParaRPr>
          </a:p>
        </p:txBody>
      </p:sp>
      <p:sp>
        <p:nvSpPr>
          <p:cNvPr id="21" name="Rectangle 20"/>
          <p:cNvSpPr>
            <a:spLocks noChangeArrowheads="1"/>
          </p:cNvSpPr>
          <p:nvPr userDrawn="1"/>
        </p:nvSpPr>
        <p:spPr bwMode="black">
          <a:xfrm>
            <a:off x="6286242" y="2851177"/>
            <a:ext cx="116616" cy="441827"/>
          </a:xfrm>
          <a:prstGeom prst="rect">
            <a:avLst/>
          </a:prstGeom>
          <a:solidFill>
            <a:schemeClr val="tx1"/>
          </a:solidFill>
          <a:ln w="9525">
            <a:noFill/>
            <a:miter lim="800000"/>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22" name="Freeform 21"/>
          <p:cNvSpPr>
            <a:spLocks/>
          </p:cNvSpPr>
          <p:nvPr userDrawn="1"/>
        </p:nvSpPr>
        <p:spPr bwMode="black">
          <a:xfrm>
            <a:off x="6965595" y="2840179"/>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23" name="Freeform 22"/>
          <p:cNvSpPr>
            <a:spLocks/>
          </p:cNvSpPr>
          <p:nvPr userDrawn="1"/>
        </p:nvSpPr>
        <p:spPr bwMode="black">
          <a:xfrm>
            <a:off x="5798084" y="2840179"/>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0" name="Freeform 39"/>
          <p:cNvSpPr>
            <a:spLocks noEditPoints="1"/>
          </p:cNvSpPr>
          <p:nvPr userDrawn="1"/>
        </p:nvSpPr>
        <p:spPr bwMode="black">
          <a:xfrm>
            <a:off x="7425276" y="2840179"/>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1" name="Freeform 40"/>
          <p:cNvSpPr>
            <a:spLocks/>
          </p:cNvSpPr>
          <p:nvPr userDrawn="1"/>
        </p:nvSpPr>
        <p:spPr bwMode="black">
          <a:xfrm>
            <a:off x="6553371" y="2840179"/>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2" name="Freeform 41"/>
          <p:cNvSpPr>
            <a:spLocks/>
          </p:cNvSpPr>
          <p:nvPr userDrawn="1"/>
        </p:nvSpPr>
        <p:spPr bwMode="black">
          <a:xfrm>
            <a:off x="5566212" y="222501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3" name="Freeform 42"/>
          <p:cNvSpPr>
            <a:spLocks/>
          </p:cNvSpPr>
          <p:nvPr userDrawn="1"/>
        </p:nvSpPr>
        <p:spPr bwMode="black">
          <a:xfrm>
            <a:off x="5874021" y="2072754"/>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4" name="Freeform 43"/>
          <p:cNvSpPr>
            <a:spLocks/>
          </p:cNvSpPr>
          <p:nvPr userDrawn="1"/>
        </p:nvSpPr>
        <p:spPr bwMode="black">
          <a:xfrm>
            <a:off x="6176411" y="1863396"/>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5" name="Freeform 44"/>
          <p:cNvSpPr>
            <a:spLocks/>
          </p:cNvSpPr>
          <p:nvPr userDrawn="1"/>
        </p:nvSpPr>
        <p:spPr bwMode="black">
          <a:xfrm>
            <a:off x="6484220" y="2072752"/>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6" name="Freeform 45"/>
          <p:cNvSpPr>
            <a:spLocks/>
          </p:cNvSpPr>
          <p:nvPr userDrawn="1"/>
        </p:nvSpPr>
        <p:spPr bwMode="black">
          <a:xfrm>
            <a:off x="6785247" y="2225012"/>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7" name="Freeform 46"/>
          <p:cNvSpPr>
            <a:spLocks/>
          </p:cNvSpPr>
          <p:nvPr userDrawn="1"/>
        </p:nvSpPr>
        <p:spPr bwMode="black">
          <a:xfrm>
            <a:off x="7093060" y="207275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8" name="Freeform 47"/>
          <p:cNvSpPr>
            <a:spLocks/>
          </p:cNvSpPr>
          <p:nvPr userDrawn="1"/>
        </p:nvSpPr>
        <p:spPr bwMode="black">
          <a:xfrm>
            <a:off x="7400872" y="186339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49" name="Freeform 48"/>
          <p:cNvSpPr>
            <a:spLocks/>
          </p:cNvSpPr>
          <p:nvPr userDrawn="1"/>
        </p:nvSpPr>
        <p:spPr bwMode="black">
          <a:xfrm>
            <a:off x="7703257" y="207275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
        <p:nvSpPr>
          <p:cNvPr id="50" name="Freeform 49"/>
          <p:cNvSpPr>
            <a:spLocks/>
          </p:cNvSpPr>
          <p:nvPr userDrawn="1"/>
        </p:nvSpPr>
        <p:spPr bwMode="black">
          <a:xfrm>
            <a:off x="8011068" y="2225012"/>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lIns="91412" tIns="45706" rIns="91412" bIns="45706"/>
          <a:lstStyle/>
          <a:p>
            <a:pPr defTabSz="457063" fontAlgn="auto">
              <a:spcBef>
                <a:spcPts val="0"/>
              </a:spcBef>
              <a:spcAft>
                <a:spcPts val="0"/>
              </a:spcAft>
            </a:pPr>
            <a:endParaRPr lang="en-US" sz="1800" dirty="0">
              <a:solidFill>
                <a:srgbClr val="0096D6"/>
              </a:solidFill>
              <a:latin typeface="CiscoSansTT ExtraLight"/>
              <a:ea typeface="+mn-ea"/>
              <a:cs typeface="+mn-cs"/>
            </a:endParaRPr>
          </a:p>
        </p:txBody>
      </p:sp>
    </p:spTree>
    <p:extLst>
      <p:ext uri="{BB962C8B-B14F-4D97-AF65-F5344CB8AC3E}">
        <p14:creationId xmlns:p14="http://schemas.microsoft.com/office/powerpoint/2010/main" val="887991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700"/>
                                        <p:tgtEl>
                                          <p:spTgt spid="42"/>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700"/>
                                        <p:tgtEl>
                                          <p:spTgt spid="4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700"/>
                                        <p:tgtEl>
                                          <p:spTgt spid="46"/>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700"/>
                                        <p:tgtEl>
                                          <p:spTgt spid="47"/>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00"/>
                                        <p:tgtEl>
                                          <p:spTgt spid="4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700"/>
                                        <p:tgtEl>
                                          <p:spTgt spid="49"/>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700"/>
                                        <p:tgtEl>
                                          <p:spTgt spid="50"/>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42"/>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44"/>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46"/>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48"/>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50"/>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43"/>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45"/>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47"/>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49"/>
                                        </p:tgtEl>
                                        <p:attrNameLst>
                                          <p:attrName>ppt_x</p:attrName>
                                          <p:attrName>ppt_y</p:attrName>
                                        </p:attrNameLst>
                                      </p:cBhvr>
                                      <p:rCtr x="0" y="-54"/>
                                    </p:animMotion>
                                  </p:childTnLst>
                                </p:cTn>
                              </p:par>
                            </p:childTnLst>
                          </p:cTn>
                        </p:par>
                        <p:par>
                          <p:cTn id="54" fill="hold">
                            <p:stCondLst>
                              <p:cond delay="12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700"/>
                                        <p:tgtEl>
                                          <p:spTgt spid="23"/>
                                        </p:tgtEl>
                                      </p:cBhvr>
                                    </p:animEffect>
                                  </p:childTnLst>
                                </p:cTn>
                              </p:par>
                              <p:par>
                                <p:cTn id="58" presetID="10" presetClass="entr" presetSubtype="0" fill="hold" nodeType="withEffect">
                                  <p:stCondLst>
                                    <p:cond delay="10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700"/>
                                        <p:tgtEl>
                                          <p:spTgt spid="21"/>
                                        </p:tgtEl>
                                      </p:cBhvr>
                                    </p:animEffect>
                                  </p:childTnLst>
                                </p:cTn>
                              </p:par>
                              <p:par>
                                <p:cTn id="61" presetID="10" presetClass="entr" presetSubtype="0" fill="hold"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700"/>
                                        <p:tgtEl>
                                          <p:spTgt spid="41"/>
                                        </p:tgtEl>
                                      </p:cBhvr>
                                    </p:animEffect>
                                  </p:childTnLst>
                                </p:cTn>
                              </p:par>
                              <p:par>
                                <p:cTn id="64" presetID="10" presetClass="entr" presetSubtype="0" fill="hold" nodeType="withEffect">
                                  <p:stCondLst>
                                    <p:cond delay="3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700"/>
                                        <p:tgtEl>
                                          <p:spTgt spid="22"/>
                                        </p:tgtEl>
                                      </p:cBhvr>
                                    </p:animEffect>
                                  </p:childTnLst>
                                </p:cTn>
                              </p:par>
                              <p:par>
                                <p:cTn id="67" presetID="10" presetClass="entr" presetSubtype="0" fill="hold" nodeType="withEffect">
                                  <p:stCondLst>
                                    <p:cond delay="4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7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descr="ITL Logo RG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138" y="134541"/>
            <a:ext cx="2125662"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nistident_flleft_vec_whit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4964" y="75010"/>
            <a:ext cx="1120775"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21394" y="2108877"/>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tx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userDrawn="1">
            <p:ph type="subTitle" idx="1" hasCustomPrompt="1"/>
          </p:nvPr>
        </p:nvSpPr>
        <p:spPr>
          <a:xfrm>
            <a:off x="260446" y="3621017"/>
            <a:ext cx="8112126" cy="288131"/>
          </a:xfrm>
          <a:prstGeom prst="rect">
            <a:avLst/>
          </a:prstGeom>
        </p:spPr>
        <p:txBody>
          <a:bodyPr lIns="121883" tIns="60941" rIns="121883" bIns="60941" anchor="b" anchorCtr="0">
            <a:noAutofit/>
          </a:bodyPr>
          <a:lstStyle>
            <a:lvl1pPr marL="0" indent="0" algn="l">
              <a:buNone/>
              <a:defRPr sz="1200" b="0" i="0">
                <a:solidFill>
                  <a:schemeClr val="tx1"/>
                </a:solidFill>
                <a:latin typeface="+mn-lt"/>
                <a:cs typeface="CiscoSansTT ExtraLight" panose="020B0303020201020303" pitchFamily="34" charset="0"/>
              </a:defRPr>
            </a:lvl1pPr>
            <a:lvl2pPr marL="342826" indent="0" algn="ctr">
              <a:buNone/>
              <a:defRPr>
                <a:solidFill>
                  <a:schemeClr val="tx1">
                    <a:tint val="75000"/>
                  </a:schemeClr>
                </a:solidFill>
              </a:defRPr>
            </a:lvl2pPr>
            <a:lvl3pPr marL="685657" indent="0" algn="ctr">
              <a:buNone/>
              <a:defRPr>
                <a:solidFill>
                  <a:schemeClr val="tx1">
                    <a:tint val="75000"/>
                  </a:schemeClr>
                </a:solidFill>
              </a:defRPr>
            </a:lvl3pPr>
            <a:lvl4pPr marL="1028485" indent="0" algn="ctr">
              <a:buNone/>
              <a:defRPr>
                <a:solidFill>
                  <a:schemeClr val="tx1">
                    <a:tint val="75000"/>
                  </a:schemeClr>
                </a:solidFill>
              </a:defRPr>
            </a:lvl4pPr>
            <a:lvl5pPr marL="1371315" indent="0" algn="ctr">
              <a:buNone/>
              <a:defRPr>
                <a:solidFill>
                  <a:schemeClr val="tx1">
                    <a:tint val="75000"/>
                  </a:schemeClr>
                </a:solidFill>
              </a:defRPr>
            </a:lvl5pPr>
            <a:lvl6pPr marL="1714141" indent="0" algn="ctr">
              <a:buNone/>
              <a:defRPr>
                <a:solidFill>
                  <a:schemeClr val="tx1">
                    <a:tint val="75000"/>
                  </a:schemeClr>
                </a:solidFill>
              </a:defRPr>
            </a:lvl6pPr>
            <a:lvl7pPr marL="2056972" indent="0" algn="ctr">
              <a:buNone/>
              <a:defRPr>
                <a:solidFill>
                  <a:schemeClr val="tx1">
                    <a:tint val="75000"/>
                  </a:schemeClr>
                </a:solidFill>
              </a:defRPr>
            </a:lvl7pPr>
            <a:lvl8pPr marL="2399800" indent="0" algn="ctr">
              <a:buNone/>
              <a:defRPr>
                <a:solidFill>
                  <a:schemeClr val="tx1">
                    <a:tint val="75000"/>
                  </a:schemeClr>
                </a:solidFill>
              </a:defRPr>
            </a:lvl8pPr>
            <a:lvl9pPr marL="2742630"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userDrawn="1">
            <p:ph type="body" sz="quarter" idx="10" hasCustomPrompt="1"/>
          </p:nvPr>
        </p:nvSpPr>
        <p:spPr>
          <a:xfrm>
            <a:off x="259868" y="3873681"/>
            <a:ext cx="8112650" cy="288131"/>
          </a:xfrm>
          <a:prstGeom prst="rect">
            <a:avLst/>
          </a:prstGeom>
        </p:spPr>
        <p:txBody>
          <a:bodyPr lIns="121883" tIns="60941" rIns="121883" bIns="60941"/>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userDrawn="1">
            <p:ph type="body" sz="quarter" idx="11" hasCustomPrompt="1"/>
          </p:nvPr>
        </p:nvSpPr>
        <p:spPr>
          <a:xfrm>
            <a:off x="251847" y="4453672"/>
            <a:ext cx="8112650" cy="288131"/>
          </a:xfrm>
          <a:prstGeom prst="rect">
            <a:avLst/>
          </a:prstGeom>
        </p:spPr>
        <p:txBody>
          <a:bodyPr lIns="121883" tIns="60941" rIns="121883" bIns="60941"/>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userDrawn="1">
            <p:ph type="body" sz="quarter" idx="13" hasCustomPrompt="1"/>
          </p:nvPr>
        </p:nvSpPr>
        <p:spPr>
          <a:xfrm>
            <a:off x="252571" y="2622503"/>
            <a:ext cx="8302625" cy="299001"/>
          </a:xfrm>
          <a:prstGeom prst="rect">
            <a:avLst/>
          </a:prstGeom>
        </p:spPr>
        <p:txBody>
          <a:bodyPr lIns="121883" tIns="60941" rIns="121883" bIns="60941"/>
          <a:lstStyle>
            <a:lvl1pPr marL="0" indent="0">
              <a:buFont typeface="Arial" panose="020B0604020202020204" pitchFamily="34" charset="0"/>
              <a:buNone/>
              <a:defRPr sz="1800" baseline="0">
                <a:solidFill>
                  <a:schemeClr val="tx1"/>
                </a:solidFill>
                <a:latin typeface="+mj-lt"/>
              </a:defRPr>
            </a:lvl1pPr>
            <a:lvl2pPr marL="304752" indent="0">
              <a:buNone/>
              <a:defRPr/>
            </a:lvl2pPr>
            <a:lvl3pPr marL="427362" indent="0">
              <a:buNone/>
              <a:defRPr/>
            </a:lvl3pPr>
            <a:lvl4pPr marL="516646" indent="0">
              <a:buNone/>
              <a:defRPr/>
            </a:lvl4pPr>
            <a:lvl5pPr marL="601166" indent="0">
              <a:buNone/>
              <a:defRPr/>
            </a:lvl5pPr>
          </a:lstStyle>
          <a:p>
            <a:pPr lvl="0"/>
            <a:r>
              <a:rPr lang="en-GB" dirty="0" smtClean="0"/>
              <a:t>Subhead goes here</a:t>
            </a:r>
            <a:endParaRPr lang="en-GB" dirty="0"/>
          </a:p>
        </p:txBody>
      </p:sp>
      <p:cxnSp>
        <p:nvCxnSpPr>
          <p:cNvPr id="27" name="Straight Connector 26"/>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285166" y="307876"/>
            <a:ext cx="862739" cy="459830"/>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grpSp>
    </p:spTree>
    <p:extLst>
      <p:ext uri="{BB962C8B-B14F-4D97-AF65-F5344CB8AC3E}">
        <p14:creationId xmlns:p14="http://schemas.microsoft.com/office/powerpoint/2010/main" val="289920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21394" y="2108877"/>
            <a:ext cx="8301718" cy="644730"/>
          </a:xfrm>
          <a:prstGeom prst="rect">
            <a:avLst/>
          </a:prstGeom>
        </p:spPr>
        <p:txBody>
          <a:bodyPr anchor="b" anchorCtr="0"/>
          <a:lstStyle>
            <a:lvl1pPr marL="0" indent="0" algn="l">
              <a:lnSpc>
                <a:spcPct val="90000"/>
              </a:lnSpc>
              <a:buFont typeface="Arial" panose="020B0604020202020204" pitchFamily="34" charset="0"/>
              <a:buNone/>
              <a:defRPr sz="4500" b="0" i="0" spc="0" baseline="0">
                <a:solidFill>
                  <a:schemeClr val="tx1"/>
                </a:solidFill>
                <a:latin typeface="+mj-lt"/>
                <a:cs typeface="CiscoSans Thin"/>
              </a:defRPr>
            </a:lvl1pPr>
          </a:lstStyle>
          <a:p>
            <a:r>
              <a:rPr lang="en-US" dirty="0" smtClean="0"/>
              <a:t>Presentation Title Goes Here</a:t>
            </a:r>
            <a:endParaRPr lang="en-US" dirty="0"/>
          </a:p>
        </p:txBody>
      </p:sp>
      <p:sp>
        <p:nvSpPr>
          <p:cNvPr id="24" name="Subtitle 2"/>
          <p:cNvSpPr>
            <a:spLocks noGrp="1"/>
          </p:cNvSpPr>
          <p:nvPr userDrawn="1">
            <p:ph type="subTitle" idx="1" hasCustomPrompt="1"/>
          </p:nvPr>
        </p:nvSpPr>
        <p:spPr>
          <a:xfrm>
            <a:off x="260446" y="3621017"/>
            <a:ext cx="8112126" cy="288131"/>
          </a:xfrm>
          <a:prstGeom prst="rect">
            <a:avLst/>
          </a:prstGeom>
        </p:spPr>
        <p:txBody>
          <a:bodyPr lIns="121883" tIns="60941" rIns="121883" bIns="60941" anchor="b" anchorCtr="0">
            <a:noAutofit/>
          </a:bodyPr>
          <a:lstStyle>
            <a:lvl1pPr marL="0" indent="0" algn="l">
              <a:buNone/>
              <a:defRPr sz="1200" b="0" i="0">
                <a:solidFill>
                  <a:schemeClr val="tx1"/>
                </a:solidFill>
                <a:latin typeface="+mn-lt"/>
                <a:cs typeface="CiscoSansTT ExtraLight" panose="020B0303020201020303" pitchFamily="34" charset="0"/>
              </a:defRPr>
            </a:lvl1pPr>
            <a:lvl2pPr marL="342826" indent="0" algn="ctr">
              <a:buNone/>
              <a:defRPr>
                <a:solidFill>
                  <a:schemeClr val="tx1">
                    <a:tint val="75000"/>
                  </a:schemeClr>
                </a:solidFill>
              </a:defRPr>
            </a:lvl2pPr>
            <a:lvl3pPr marL="685657" indent="0" algn="ctr">
              <a:buNone/>
              <a:defRPr>
                <a:solidFill>
                  <a:schemeClr val="tx1">
                    <a:tint val="75000"/>
                  </a:schemeClr>
                </a:solidFill>
              </a:defRPr>
            </a:lvl3pPr>
            <a:lvl4pPr marL="1028485" indent="0" algn="ctr">
              <a:buNone/>
              <a:defRPr>
                <a:solidFill>
                  <a:schemeClr val="tx1">
                    <a:tint val="75000"/>
                  </a:schemeClr>
                </a:solidFill>
              </a:defRPr>
            </a:lvl4pPr>
            <a:lvl5pPr marL="1371315" indent="0" algn="ctr">
              <a:buNone/>
              <a:defRPr>
                <a:solidFill>
                  <a:schemeClr val="tx1">
                    <a:tint val="75000"/>
                  </a:schemeClr>
                </a:solidFill>
              </a:defRPr>
            </a:lvl5pPr>
            <a:lvl6pPr marL="1714141" indent="0" algn="ctr">
              <a:buNone/>
              <a:defRPr>
                <a:solidFill>
                  <a:schemeClr val="tx1">
                    <a:tint val="75000"/>
                  </a:schemeClr>
                </a:solidFill>
              </a:defRPr>
            </a:lvl6pPr>
            <a:lvl7pPr marL="2056972" indent="0" algn="ctr">
              <a:buNone/>
              <a:defRPr>
                <a:solidFill>
                  <a:schemeClr val="tx1">
                    <a:tint val="75000"/>
                  </a:schemeClr>
                </a:solidFill>
              </a:defRPr>
            </a:lvl7pPr>
            <a:lvl8pPr marL="2399800" indent="0" algn="ctr">
              <a:buNone/>
              <a:defRPr>
                <a:solidFill>
                  <a:schemeClr val="tx1">
                    <a:tint val="75000"/>
                  </a:schemeClr>
                </a:solidFill>
              </a:defRPr>
            </a:lvl8pPr>
            <a:lvl9pPr marL="2742630" indent="0" algn="ctr">
              <a:buNone/>
              <a:defRPr>
                <a:solidFill>
                  <a:schemeClr val="tx1">
                    <a:tint val="75000"/>
                  </a:schemeClr>
                </a:solidFill>
              </a:defRPr>
            </a:lvl9pPr>
          </a:lstStyle>
          <a:p>
            <a:r>
              <a:rPr lang="en-US" dirty="0" smtClean="0"/>
              <a:t>Speaker Name</a:t>
            </a:r>
            <a:endParaRPr lang="en-US" dirty="0"/>
          </a:p>
        </p:txBody>
      </p:sp>
      <p:sp>
        <p:nvSpPr>
          <p:cNvPr id="25" name="Text Placeholder 38"/>
          <p:cNvSpPr>
            <a:spLocks noGrp="1"/>
          </p:cNvSpPr>
          <p:nvPr userDrawn="1">
            <p:ph type="body" sz="quarter" idx="10" hasCustomPrompt="1"/>
          </p:nvPr>
        </p:nvSpPr>
        <p:spPr>
          <a:xfrm>
            <a:off x="259868" y="3873681"/>
            <a:ext cx="8112650" cy="288131"/>
          </a:xfrm>
          <a:prstGeom prst="rect">
            <a:avLst/>
          </a:prstGeom>
        </p:spPr>
        <p:txBody>
          <a:bodyPr lIns="121883" tIns="60941" rIns="121883" bIns="60941"/>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Speaker Title</a:t>
            </a:r>
            <a:endParaRPr lang="en-US" dirty="0"/>
          </a:p>
        </p:txBody>
      </p:sp>
      <p:sp>
        <p:nvSpPr>
          <p:cNvPr id="26" name="Text Placeholder 40"/>
          <p:cNvSpPr>
            <a:spLocks noGrp="1"/>
          </p:cNvSpPr>
          <p:nvPr userDrawn="1">
            <p:ph type="body" sz="quarter" idx="11" hasCustomPrompt="1"/>
          </p:nvPr>
        </p:nvSpPr>
        <p:spPr>
          <a:xfrm>
            <a:off x="251847" y="4453672"/>
            <a:ext cx="8112650" cy="288131"/>
          </a:xfrm>
          <a:prstGeom prst="rect">
            <a:avLst/>
          </a:prstGeom>
        </p:spPr>
        <p:txBody>
          <a:bodyPr lIns="121883" tIns="60941" rIns="121883" bIns="60941"/>
          <a:lstStyle>
            <a:lvl1pPr marL="0" indent="0" algn="l">
              <a:buFontTx/>
              <a:buNone/>
              <a:defRPr lang="en-US" sz="1200" b="0" i="0" kern="1200" dirty="0" smtClean="0">
                <a:solidFill>
                  <a:schemeClr val="tx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smtClean="0"/>
              <a:t>Date</a:t>
            </a:r>
            <a:endParaRPr lang="en-US" dirty="0"/>
          </a:p>
        </p:txBody>
      </p:sp>
      <p:sp>
        <p:nvSpPr>
          <p:cNvPr id="3" name="Text Placeholder 2"/>
          <p:cNvSpPr>
            <a:spLocks noGrp="1"/>
          </p:cNvSpPr>
          <p:nvPr userDrawn="1">
            <p:ph type="body" sz="quarter" idx="13" hasCustomPrompt="1"/>
          </p:nvPr>
        </p:nvSpPr>
        <p:spPr>
          <a:xfrm>
            <a:off x="252571" y="2622503"/>
            <a:ext cx="8302625" cy="299001"/>
          </a:xfrm>
          <a:prstGeom prst="rect">
            <a:avLst/>
          </a:prstGeom>
        </p:spPr>
        <p:txBody>
          <a:bodyPr lIns="121883" tIns="60941" rIns="121883" bIns="60941"/>
          <a:lstStyle>
            <a:lvl1pPr marL="0" indent="0">
              <a:buFont typeface="Arial" panose="020B0604020202020204" pitchFamily="34" charset="0"/>
              <a:buNone/>
              <a:defRPr sz="1800" baseline="0">
                <a:solidFill>
                  <a:schemeClr val="tx1"/>
                </a:solidFill>
                <a:latin typeface="+mj-lt"/>
              </a:defRPr>
            </a:lvl1pPr>
            <a:lvl2pPr marL="304752" indent="0">
              <a:buNone/>
              <a:defRPr/>
            </a:lvl2pPr>
            <a:lvl3pPr marL="427362" indent="0">
              <a:buNone/>
              <a:defRPr/>
            </a:lvl3pPr>
            <a:lvl4pPr marL="516646" indent="0">
              <a:buNone/>
              <a:defRPr/>
            </a:lvl4pPr>
            <a:lvl5pPr marL="601166" indent="0">
              <a:buNone/>
              <a:defRPr/>
            </a:lvl5pPr>
          </a:lstStyle>
          <a:p>
            <a:pPr lvl="0"/>
            <a:r>
              <a:rPr lang="en-GB" dirty="0" smtClean="0"/>
              <a:t>Subhead goes here</a:t>
            </a:r>
            <a:endParaRPr lang="en-GB" dirty="0"/>
          </a:p>
        </p:txBody>
      </p:sp>
      <p:cxnSp>
        <p:nvCxnSpPr>
          <p:cNvPr id="27" name="Straight Connector 26"/>
          <p:cNvCxnSpPr/>
          <p:nvPr userDrawn="1"/>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285166" y="307876"/>
            <a:ext cx="862739" cy="459830"/>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5" name="Freeform 74"/>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6" name="Freeform 75"/>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8" name="Freeform 77"/>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79" name="Freeform 78"/>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0" name="Freeform 79"/>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1" name="Freeform 8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2" name="Freeform 8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3" name="Freeform 8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4" name="Freeform 8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5" name="Freeform 8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6" name="Freeform 8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sp>
          <p:nvSpPr>
            <p:cNvPr id="87" name="Freeform 8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457063" fontAlgn="auto">
                <a:spcBef>
                  <a:spcPts val="0"/>
                </a:spcBef>
                <a:spcAft>
                  <a:spcPts val="0"/>
                </a:spcAft>
              </a:pPr>
              <a:endParaRPr lang="en-US" sz="1800" dirty="0">
                <a:solidFill>
                  <a:srgbClr val="FFFFFF"/>
                </a:solidFill>
                <a:latin typeface="CiscoSansTT ExtraLight"/>
                <a:ea typeface="+mn-ea"/>
                <a:cs typeface="+mn-cs"/>
              </a:endParaRPr>
            </a:p>
          </p:txBody>
        </p:sp>
      </p:grpSp>
    </p:spTree>
    <p:extLst>
      <p:ext uri="{BB962C8B-B14F-4D97-AF65-F5344CB8AC3E}">
        <p14:creationId xmlns:p14="http://schemas.microsoft.com/office/powerpoint/2010/main" val="38654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slideLayout" Target="../slideLayouts/slideLayout57.xml"/><Relationship Id="rId55" Type="http://schemas.openxmlformats.org/officeDocument/2006/relationships/slideLayout" Target="../slideLayouts/slideLayout6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41" Type="http://schemas.openxmlformats.org/officeDocument/2006/relationships/slideLayout" Target="../slideLayouts/slideLayout48.xml"/><Relationship Id="rId54" Type="http://schemas.openxmlformats.org/officeDocument/2006/relationships/slideLayout" Target="../slideLayouts/slideLayout61.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3" Type="http://schemas.openxmlformats.org/officeDocument/2006/relationships/slideLayout" Target="../slideLayouts/slideLayout60.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slideLayout" Target="../slideLayouts/slideLayout56.xml"/><Relationship Id="rId57" Type="http://schemas.openxmlformats.org/officeDocument/2006/relationships/theme" Target="../theme/theme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52" Type="http://schemas.openxmlformats.org/officeDocument/2006/relationships/slideLayout" Target="../slideLayouts/slideLayout59.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56" Type="http://schemas.openxmlformats.org/officeDocument/2006/relationships/slideLayout" Target="../slideLayouts/slideLayout63.xml"/><Relationship Id="rId8" Type="http://schemas.openxmlformats.org/officeDocument/2006/relationships/slideLayout" Target="../slideLayouts/slideLayout15.xml"/><Relationship Id="rId51" Type="http://schemas.openxmlformats.org/officeDocument/2006/relationships/slideLayout" Target="../slideLayouts/slideLayout58.xml"/><Relationship Id="rId3"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000000">
                    <a:alpha val="25000"/>
                  </a:srgbClr>
                </a:solidFill>
                <a:latin typeface="Arial"/>
                <a:cs typeface="CiscoSans Thin"/>
              </a:rPr>
              <a:pPr algn="r" defTabSz="610744" fontAlgn="auto">
                <a:spcBef>
                  <a:spcPts val="0"/>
                </a:spcBef>
                <a:spcAft>
                  <a:spcPts val="0"/>
                </a:spcAft>
                <a:defRPr/>
              </a:pPr>
              <a:t>‹#›</a:t>
            </a:fld>
            <a:endParaRPr lang="en-US" sz="6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Arial"/>
                <a:cs typeface="CiscoSans Thin"/>
              </a:rPr>
              <a:t>© </a:t>
            </a:r>
            <a:r>
              <a:rPr lang="en-US" sz="600" dirty="0" smtClean="0">
                <a:solidFill>
                  <a:srgbClr val="000000">
                    <a:alpha val="25000"/>
                  </a:srgbClr>
                </a:solidFill>
                <a:latin typeface="Arial"/>
                <a:cs typeface="CiscoSans Thin"/>
              </a:rPr>
              <a:t>2016  </a:t>
            </a:r>
            <a:r>
              <a:rPr lang="en-US" sz="600" dirty="0">
                <a:solidFill>
                  <a:srgbClr val="000000">
                    <a:alpha val="25000"/>
                  </a:srgbClr>
                </a:solidFill>
                <a:latin typeface="Arial"/>
                <a:cs typeface="CiscoSans Thin"/>
              </a:rPr>
              <a:t>Cisco and/or its affiliates. All rights reserved.   Cisco </a:t>
            </a:r>
            <a:r>
              <a:rPr lang="en-US" sz="600" dirty="0" smtClean="0">
                <a:solidFill>
                  <a:srgbClr val="000000">
                    <a:alpha val="25000"/>
                  </a:srgbClr>
                </a:solidFill>
                <a:latin typeface="Arial"/>
                <a:cs typeface="CiscoSans Thin"/>
              </a:rPr>
              <a:t>Public</a:t>
            </a:r>
            <a:endParaRPr lang="en-US" sz="600" dirty="0">
              <a:solidFill>
                <a:srgbClr val="000000">
                  <a:alpha val="25000"/>
                </a:srgbClr>
              </a:solidFill>
              <a:latin typeface="Arial"/>
              <a:cs typeface="CiscoSans Thin"/>
            </a:endParaRPr>
          </a:p>
        </p:txBody>
      </p:sp>
      <p:pic>
        <p:nvPicPr>
          <p:cNvPr id="1029" name="Picture 2" descr="C:\Users\spius\Pictures\cisco logo blue gradient.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74663" y="4625975"/>
            <a:ext cx="430212" cy="26511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Tree>
    <p:extLst>
      <p:ext uri="{BB962C8B-B14F-4D97-AF65-F5344CB8AC3E}">
        <p14:creationId xmlns:p14="http://schemas.microsoft.com/office/powerpoint/2010/main" val="1163918884"/>
      </p:ext>
    </p:extLst>
  </p:cSld>
  <p:clrMap bg1="lt1" tx1="dk1" bg2="lt2" tx2="dk2" accent1="accent1" accent2="accent2" accent3="accent3" accent4="accent4" accent5="accent5" accent6="accent6" hlink="hlink" folHlink="folHlink"/>
  <p:sldLayoutIdLst>
    <p:sldLayoutId id="2147483925" r:id="rId1"/>
    <p:sldLayoutId id="2147483928" r:id="rId2"/>
    <p:sldLayoutId id="2147483930" r:id="rId3"/>
    <p:sldLayoutId id="2147483931" r:id="rId4"/>
    <p:sldLayoutId id="2147483934" r:id="rId5"/>
    <p:sldLayoutId id="2147483992" r:id="rId6"/>
    <p:sldLayoutId id="2147483993" r:id="rId7"/>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260620" y="341158"/>
            <a:ext cx="8659368" cy="731520"/>
          </a:xfrm>
          <a:prstGeom prst="rect">
            <a:avLst/>
          </a:prstGeom>
        </p:spPr>
        <p:txBody>
          <a:bodyPr vert="horz" lIns="121883" tIns="60941" rIns="121883" bIns="60941" rtlCol="0" anchor="t" anchorCtr="0">
            <a:noAutofit/>
          </a:bodyPr>
          <a:lstStyle/>
          <a:p>
            <a:r>
              <a:rPr lang="en-US" smtClean="0"/>
              <a:t>Click to edit Master title style</a:t>
            </a:r>
            <a:endParaRPr lang="en-GB" dirty="0"/>
          </a:p>
        </p:txBody>
      </p:sp>
      <p:sp>
        <p:nvSpPr>
          <p:cNvPr id="4" name="Rectangle 5"/>
          <p:cNvSpPr>
            <a:spLocks noChangeArrowheads="1"/>
          </p:cNvSpPr>
          <p:nvPr/>
        </p:nvSpPr>
        <p:spPr bwMode="ltGray">
          <a:xfrm>
            <a:off x="7826122" y="4745994"/>
            <a:ext cx="749530" cy="154510"/>
          </a:xfrm>
          <a:prstGeom prst="rect">
            <a:avLst/>
          </a:prstGeom>
          <a:noFill/>
          <a:ln w="9525">
            <a:noFill/>
            <a:miter lim="800000"/>
            <a:headEnd/>
            <a:tailEnd/>
          </a:ln>
          <a:effectLst/>
        </p:spPr>
        <p:txBody>
          <a:bodyPr wrap="none" lIns="61578" tIns="30788" rIns="61578" bIns="30788" anchor="b">
            <a:spAutoFit/>
          </a:bodyPr>
          <a:lstStyle/>
          <a:p>
            <a:pPr algn="r" defTabSz="610663" fontAlgn="auto">
              <a:spcBef>
                <a:spcPts val="0"/>
              </a:spcBef>
              <a:spcAft>
                <a:spcPts val="0"/>
              </a:spcAft>
            </a:pPr>
            <a:r>
              <a:rPr lang="en-US" sz="600" dirty="0">
                <a:solidFill>
                  <a:srgbClr val="231F20"/>
                </a:solidFill>
                <a:latin typeface="CiscoSansTT Light"/>
                <a:ea typeface="+mn-ea"/>
                <a:cs typeface="CiscoSans Thin"/>
              </a:rPr>
              <a:t>Cisco Confidential</a:t>
            </a:r>
          </a:p>
        </p:txBody>
      </p:sp>
      <p:sp>
        <p:nvSpPr>
          <p:cNvPr id="5" name="Rectangle 7"/>
          <p:cNvSpPr>
            <a:spLocks noChangeArrowheads="1"/>
          </p:cNvSpPr>
          <p:nvPr/>
        </p:nvSpPr>
        <p:spPr bwMode="ltGray">
          <a:xfrm>
            <a:off x="8662434" y="4742916"/>
            <a:ext cx="218936" cy="154510"/>
          </a:xfrm>
          <a:prstGeom prst="rect">
            <a:avLst/>
          </a:prstGeom>
          <a:noFill/>
          <a:ln w="9525" algn="ctr">
            <a:noFill/>
            <a:miter lim="800000"/>
            <a:headEnd/>
            <a:tailEnd/>
          </a:ln>
          <a:effectLst/>
        </p:spPr>
        <p:txBody>
          <a:bodyPr wrap="none" lIns="61578" tIns="30788" rIns="61578" bIns="30788" anchor="b">
            <a:spAutoFit/>
          </a:bodyPr>
          <a:lstStyle/>
          <a:p>
            <a:pPr algn="r" defTabSz="610663" fontAlgn="auto">
              <a:spcBef>
                <a:spcPts val="0"/>
              </a:spcBef>
              <a:spcAft>
                <a:spcPts val="0"/>
              </a:spcAft>
            </a:pPr>
            <a:fld id="{DFCF27A5-1A5B-48D3-A060-2758FFBB1ADD}" type="slidenum">
              <a:rPr lang="en-US" sz="600">
                <a:solidFill>
                  <a:srgbClr val="231F20"/>
                </a:solidFill>
                <a:latin typeface="CiscoSansTT Light"/>
                <a:ea typeface="+mn-ea"/>
                <a:cs typeface="CiscoSans Thin"/>
              </a:rPr>
              <a:pPr algn="r" defTabSz="610663" fontAlgn="auto">
                <a:spcBef>
                  <a:spcPts val="0"/>
                </a:spcBef>
                <a:spcAft>
                  <a:spcPts val="0"/>
                </a:spcAft>
              </a:pPr>
              <a:t>‹#›</a:t>
            </a:fld>
            <a:endParaRPr lang="en-US" sz="600" dirty="0">
              <a:solidFill>
                <a:srgbClr val="231F20"/>
              </a:solidFill>
              <a:latin typeface="CiscoSansTT Light"/>
              <a:ea typeface="+mn-ea"/>
              <a:cs typeface="CiscoSans Thin"/>
            </a:endParaRPr>
          </a:p>
        </p:txBody>
      </p:sp>
      <p:sp>
        <p:nvSpPr>
          <p:cNvPr id="6" name="Rectangle 4"/>
          <p:cNvSpPr>
            <a:spLocks noChangeArrowheads="1"/>
          </p:cNvSpPr>
          <p:nvPr/>
        </p:nvSpPr>
        <p:spPr bwMode="ltGray">
          <a:xfrm>
            <a:off x="292047" y="4747293"/>
            <a:ext cx="3420515" cy="154510"/>
          </a:xfrm>
          <a:prstGeom prst="rect">
            <a:avLst/>
          </a:prstGeom>
          <a:noFill/>
          <a:ln w="9525">
            <a:noFill/>
            <a:miter lim="800000"/>
            <a:headEnd/>
            <a:tailEnd/>
          </a:ln>
          <a:effectLst/>
        </p:spPr>
        <p:txBody>
          <a:bodyPr wrap="square" lIns="61578" tIns="30788" rIns="61578" bIns="30788" anchor="b" anchorCtr="0">
            <a:spAutoFit/>
          </a:bodyPr>
          <a:lstStyle/>
          <a:p>
            <a:pPr defTabSz="610663" fontAlgn="auto">
              <a:spcBef>
                <a:spcPts val="0"/>
              </a:spcBef>
              <a:spcAft>
                <a:spcPts val="0"/>
              </a:spcAft>
            </a:pPr>
            <a:r>
              <a:rPr lang="en-US" sz="600" dirty="0" smtClean="0">
                <a:solidFill>
                  <a:srgbClr val="231F20"/>
                </a:solidFill>
                <a:latin typeface="CiscoSansTT Light"/>
                <a:ea typeface="+mn-ea"/>
                <a:cs typeface="CiscoSans Thin"/>
              </a:rPr>
              <a:t>© 2013-2014  Cisco and/or its affiliates. All rights reserved.</a:t>
            </a:r>
            <a:endParaRPr lang="en-US" sz="600" dirty="0">
              <a:solidFill>
                <a:srgbClr val="231F20"/>
              </a:solidFill>
              <a:latin typeface="CiscoSansTT Light"/>
              <a:ea typeface="+mn-ea"/>
              <a:cs typeface="CiscoSans Thin"/>
            </a:endParaRPr>
          </a:p>
        </p:txBody>
      </p:sp>
      <p:cxnSp>
        <p:nvCxnSpPr>
          <p:cNvPr id="8" name="Straight Connector 7"/>
          <p:cNvCxnSpPr/>
          <p:nvPr/>
        </p:nvCxnSpPr>
        <p:spPr>
          <a:xfrm>
            <a:off x="0" y="5078558"/>
            <a:ext cx="9144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488395"/>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 id="2147483964" r:id="rId29"/>
    <p:sldLayoutId id="2147483965" r:id="rId30"/>
    <p:sldLayoutId id="2147483966" r:id="rId31"/>
    <p:sldLayoutId id="2147483967" r:id="rId32"/>
    <p:sldLayoutId id="2147483968" r:id="rId33"/>
    <p:sldLayoutId id="2147483969" r:id="rId34"/>
    <p:sldLayoutId id="2147483970" r:id="rId35"/>
    <p:sldLayoutId id="2147483971" r:id="rId36"/>
    <p:sldLayoutId id="2147483972" r:id="rId37"/>
    <p:sldLayoutId id="2147483973" r:id="rId38"/>
    <p:sldLayoutId id="2147483974" r:id="rId39"/>
    <p:sldLayoutId id="2147483975" r:id="rId40"/>
    <p:sldLayoutId id="2147483976" r:id="rId41"/>
    <p:sldLayoutId id="2147483977" r:id="rId42"/>
    <p:sldLayoutId id="2147483978"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3987" r:id="rId52"/>
    <p:sldLayoutId id="2147483988" r:id="rId53"/>
    <p:sldLayoutId id="2147483989" r:id="rId54"/>
    <p:sldLayoutId id="2147483990" r:id="rId55"/>
    <p:sldLayoutId id="2147483991" r:id="rId56"/>
  </p:sldLayoutIdLst>
  <p:transition spd="slow">
    <p:wipe/>
  </p:transition>
  <p:timing>
    <p:tnLst>
      <p:par>
        <p:cTn id="1" dur="indefinite" restart="never" nodeType="tmRoot"/>
      </p:par>
    </p:tnLst>
  </p:timing>
  <p:txStyles>
    <p:titleStyle>
      <a:lvl1pPr algn="l" defTabSz="685685" rtl="0" eaLnBrk="1" latinLnBrk="0" hangingPunct="1">
        <a:lnSpc>
          <a:spcPct val="80000"/>
        </a:lnSpc>
        <a:spcBef>
          <a:spcPct val="0"/>
        </a:spcBef>
        <a:buNone/>
        <a:defRPr lang="en-US" sz="2475" b="0" kern="1200" spc="0" baseline="0" dirty="0">
          <a:solidFill>
            <a:srgbClr val="00A2BF"/>
          </a:solidFill>
          <a:latin typeface="+mj-lt"/>
          <a:ea typeface="+mj-ea"/>
          <a:cs typeface="CiscoSans"/>
        </a:defRPr>
      </a:lvl1pPr>
    </p:titleStyle>
    <p:bodyStyle>
      <a:lvl1pPr marL="171422" indent="-171422" algn="l" defTabSz="685685"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chemeClr val="tx1"/>
          </a:solidFill>
          <a:latin typeface="+mn-lt"/>
          <a:ea typeface="+mn-ea"/>
          <a:cs typeface="CiscoSans"/>
        </a:defRPr>
      </a:lvl1pPr>
      <a:lvl2pPr marL="359892" indent="-215936" algn="l" defTabSz="685685" rtl="0" eaLnBrk="1" latinLnBrk="0" hangingPunct="1">
        <a:lnSpc>
          <a:spcPct val="95000"/>
        </a:lnSpc>
        <a:spcBef>
          <a:spcPts val="600"/>
        </a:spcBef>
        <a:buClr>
          <a:schemeClr val="tx2"/>
        </a:buClr>
        <a:buFont typeface="Arial"/>
        <a:buChar char="•"/>
        <a:defRPr lang="en-US" sz="1425" kern="1200" dirty="0" smtClean="0">
          <a:solidFill>
            <a:schemeClr val="tx1"/>
          </a:solidFill>
          <a:latin typeface="+mn-lt"/>
          <a:ea typeface="+mn-ea"/>
          <a:cs typeface="CiscoSans"/>
        </a:defRPr>
      </a:lvl2pPr>
      <a:lvl3pPr marL="431870" indent="-171399" algn="l" defTabSz="685685" rtl="0" eaLnBrk="1" latinLnBrk="0" hangingPunct="1">
        <a:lnSpc>
          <a:spcPct val="95000"/>
        </a:lnSpc>
        <a:spcBef>
          <a:spcPts val="630"/>
        </a:spcBef>
        <a:buFont typeface="Arial"/>
        <a:buChar char="•"/>
        <a:defRPr lang="en-US" sz="1200" kern="1200" dirty="0" smtClean="0">
          <a:solidFill>
            <a:schemeClr val="tx1"/>
          </a:solidFill>
          <a:latin typeface="+mn-lt"/>
          <a:ea typeface="+mn-ea"/>
          <a:cs typeface="CiscoSans"/>
        </a:defRPr>
      </a:lvl3pPr>
      <a:lvl4pPr marL="503849" indent="-171399" algn="l" defTabSz="685685" rtl="0" eaLnBrk="1" latinLnBrk="0" hangingPunct="1">
        <a:lnSpc>
          <a:spcPct val="95000"/>
        </a:lnSpc>
        <a:spcBef>
          <a:spcPts val="630"/>
        </a:spcBef>
        <a:buFont typeface="Arial"/>
        <a:buChar char="•"/>
        <a:defRPr lang="en-US" sz="1125" kern="1200" dirty="0" smtClean="0">
          <a:solidFill>
            <a:schemeClr val="tx1"/>
          </a:solidFill>
          <a:latin typeface="+mn-lt"/>
          <a:ea typeface="+mn-ea"/>
          <a:cs typeface="CiscoSans"/>
        </a:defRPr>
      </a:lvl4pPr>
      <a:lvl5pPr marL="575828" indent="-171399" algn="l" defTabSz="685685" rtl="0" eaLnBrk="1" latinLnBrk="0" hangingPunct="1">
        <a:lnSpc>
          <a:spcPct val="95000"/>
        </a:lnSpc>
        <a:spcBef>
          <a:spcPts val="630"/>
        </a:spcBef>
        <a:buFont typeface="Arial"/>
        <a:buChar char="•"/>
        <a:defRPr lang="en-US" sz="1125" kern="1200" dirty="0">
          <a:solidFill>
            <a:schemeClr val="tx1"/>
          </a:solidFill>
          <a:latin typeface="+mn-lt"/>
          <a:ea typeface="+mn-ea"/>
          <a:cs typeface="CiscoSans"/>
        </a:defRPr>
      </a:lvl5pPr>
      <a:lvl6pPr marL="863741" indent="-171422" algn="l" defTabSz="685685"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720" indent="-171399" algn="l" defTabSz="685685" rtl="0" eaLnBrk="1" latinLnBrk="0" hangingPunct="1">
        <a:spcBef>
          <a:spcPts val="600"/>
        </a:spcBef>
        <a:buFont typeface="Arial" pitchFamily="34" charset="0"/>
        <a:buChar char="•"/>
        <a:defRPr sz="825" kern="1200" baseline="0">
          <a:solidFill>
            <a:schemeClr val="tx1"/>
          </a:solidFill>
          <a:latin typeface="+mn-lt"/>
          <a:ea typeface="+mn-ea"/>
          <a:cs typeface="+mn-cs"/>
        </a:defRPr>
      </a:lvl7pPr>
      <a:lvl8pPr marL="2399900" indent="0" algn="l" defTabSz="685685" rtl="0" eaLnBrk="1" latinLnBrk="0" hangingPunct="1">
        <a:spcBef>
          <a:spcPct val="20000"/>
        </a:spcBef>
        <a:buFont typeface="Arial" pitchFamily="34" charset="0"/>
        <a:buNone/>
        <a:defRPr sz="1500" kern="1200">
          <a:solidFill>
            <a:schemeClr val="tx1"/>
          </a:solidFill>
          <a:latin typeface="+mn-lt"/>
          <a:ea typeface="+mn-ea"/>
          <a:cs typeface="+mn-cs"/>
        </a:defRPr>
      </a:lvl8pPr>
      <a:lvl9pPr marL="2914165" indent="-171422" algn="l" defTabSz="68568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85" rtl="0" eaLnBrk="1" latinLnBrk="0" hangingPunct="1">
        <a:defRPr sz="1425" kern="1200">
          <a:solidFill>
            <a:schemeClr val="tx1"/>
          </a:solidFill>
          <a:latin typeface="+mn-lt"/>
          <a:ea typeface="+mn-ea"/>
          <a:cs typeface="+mn-cs"/>
        </a:defRPr>
      </a:lvl1pPr>
      <a:lvl2pPr marL="342841" algn="l" defTabSz="685685" rtl="0" eaLnBrk="1" latinLnBrk="0" hangingPunct="1">
        <a:defRPr sz="1425" kern="1200">
          <a:solidFill>
            <a:schemeClr val="tx1"/>
          </a:solidFill>
          <a:latin typeface="+mn-lt"/>
          <a:ea typeface="+mn-ea"/>
          <a:cs typeface="+mn-cs"/>
        </a:defRPr>
      </a:lvl2pPr>
      <a:lvl3pPr marL="685685" algn="l" defTabSz="685685" rtl="0" eaLnBrk="1" latinLnBrk="0" hangingPunct="1">
        <a:defRPr sz="1425" kern="1200">
          <a:solidFill>
            <a:schemeClr val="tx1"/>
          </a:solidFill>
          <a:latin typeface="+mn-lt"/>
          <a:ea typeface="+mn-ea"/>
          <a:cs typeface="+mn-cs"/>
        </a:defRPr>
      </a:lvl3pPr>
      <a:lvl4pPr marL="1028528" algn="l" defTabSz="685685" rtl="0" eaLnBrk="1" latinLnBrk="0" hangingPunct="1">
        <a:defRPr sz="1425" kern="1200">
          <a:solidFill>
            <a:schemeClr val="tx1"/>
          </a:solidFill>
          <a:latin typeface="+mn-lt"/>
          <a:ea typeface="+mn-ea"/>
          <a:cs typeface="+mn-cs"/>
        </a:defRPr>
      </a:lvl4pPr>
      <a:lvl5pPr marL="1371372" algn="l" defTabSz="685685" rtl="0" eaLnBrk="1" latinLnBrk="0" hangingPunct="1">
        <a:defRPr sz="1425" kern="1200">
          <a:solidFill>
            <a:schemeClr val="tx1"/>
          </a:solidFill>
          <a:latin typeface="+mn-lt"/>
          <a:ea typeface="+mn-ea"/>
          <a:cs typeface="+mn-cs"/>
        </a:defRPr>
      </a:lvl5pPr>
      <a:lvl6pPr marL="1714213" algn="l" defTabSz="685685" rtl="0" eaLnBrk="1" latinLnBrk="0" hangingPunct="1">
        <a:defRPr sz="1425" kern="1200">
          <a:solidFill>
            <a:schemeClr val="tx1"/>
          </a:solidFill>
          <a:latin typeface="+mn-lt"/>
          <a:ea typeface="+mn-ea"/>
          <a:cs typeface="+mn-cs"/>
        </a:defRPr>
      </a:lvl6pPr>
      <a:lvl7pPr marL="2057057" algn="l" defTabSz="685685" rtl="0" eaLnBrk="1" latinLnBrk="0" hangingPunct="1">
        <a:defRPr sz="1425" kern="1200">
          <a:solidFill>
            <a:schemeClr val="tx1"/>
          </a:solidFill>
          <a:latin typeface="+mn-lt"/>
          <a:ea typeface="+mn-ea"/>
          <a:cs typeface="+mn-cs"/>
        </a:defRPr>
      </a:lvl7pPr>
      <a:lvl8pPr marL="2399900" algn="l" defTabSz="685685" rtl="0" eaLnBrk="1" latinLnBrk="0" hangingPunct="1">
        <a:defRPr sz="1425" kern="1200">
          <a:solidFill>
            <a:schemeClr val="tx1"/>
          </a:solidFill>
          <a:latin typeface="+mn-lt"/>
          <a:ea typeface="+mn-ea"/>
          <a:cs typeface="+mn-cs"/>
        </a:defRPr>
      </a:lvl8pPr>
      <a:lvl9pPr marL="2742744" algn="l" defTabSz="685685" rtl="0" eaLnBrk="1" latinLnBrk="0" hangingPunct="1">
        <a:defRPr sz="14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25764" y="1401677"/>
            <a:ext cx="8718235" cy="805257"/>
          </a:xfrm>
        </p:spPr>
        <p:txBody>
          <a:bodyPr/>
          <a:lstStyle/>
          <a:p>
            <a:r>
              <a:rPr lang="en-US" sz="2800" b="1" dirty="0" smtClean="0"/>
              <a:t>Automated Run-Time Validation for </a:t>
            </a:r>
            <a:br>
              <a:rPr lang="en-US" sz="2800" b="1" dirty="0" smtClean="0"/>
            </a:br>
            <a:r>
              <a:rPr lang="en-US" sz="2800" b="1" dirty="0" smtClean="0"/>
              <a:t>Cryptographic Modules</a:t>
            </a:r>
            <a:endParaRPr lang="en-US" sz="2800" b="1" dirty="0"/>
          </a:p>
        </p:txBody>
      </p:sp>
      <p:sp>
        <p:nvSpPr>
          <p:cNvPr id="6" name="Text Placeholder 8"/>
          <p:cNvSpPr>
            <a:spLocks noGrp="1"/>
          </p:cNvSpPr>
          <p:nvPr>
            <p:ph type="body" sz="quarter" idx="13"/>
          </p:nvPr>
        </p:nvSpPr>
        <p:spPr>
          <a:xfrm>
            <a:off x="442028" y="3246139"/>
            <a:ext cx="8302625" cy="707094"/>
          </a:xfrm>
        </p:spPr>
        <p:txBody>
          <a:bodyPr/>
          <a:lstStyle/>
          <a:p>
            <a:r>
              <a:rPr lang="en-US" sz="1800" b="1" dirty="0" smtClean="0"/>
              <a:t>Cisco </a:t>
            </a:r>
            <a:r>
              <a:rPr lang="en-US" sz="1800" b="1" dirty="0" smtClean="0"/>
              <a:t>Security &amp; Trust Organization (STO)</a:t>
            </a:r>
            <a:endParaRPr lang="en-US" sz="1800" b="1" i="1" dirty="0" smtClean="0">
              <a:solidFill>
                <a:srgbClr val="FFC000"/>
              </a:solidFill>
            </a:endParaRPr>
          </a:p>
          <a:p>
            <a:r>
              <a:rPr lang="en-US" sz="1200" b="1" dirty="0" smtClean="0"/>
              <a:t>Barry Fussell, David McGrew, Sam Farthing</a:t>
            </a:r>
          </a:p>
          <a:p>
            <a:pPr>
              <a:spcBef>
                <a:spcPts val="0"/>
              </a:spcBef>
            </a:pPr>
            <a:endParaRPr lang="en-US" sz="1800" b="1" dirty="0"/>
          </a:p>
        </p:txBody>
      </p:sp>
      <p:sp>
        <p:nvSpPr>
          <p:cNvPr id="16" name="Text Placeholder 7"/>
          <p:cNvSpPr>
            <a:spLocks noGrp="1"/>
          </p:cNvSpPr>
          <p:nvPr>
            <p:ph type="body" sz="quarter" idx="12"/>
          </p:nvPr>
        </p:nvSpPr>
        <p:spPr>
          <a:xfrm>
            <a:off x="469496" y="4363904"/>
            <a:ext cx="8296421" cy="288131"/>
          </a:xfrm>
        </p:spPr>
        <p:txBody>
          <a:bodyPr/>
          <a:lstStyle/>
          <a:p>
            <a:r>
              <a:rPr lang="en-US" dirty="0" smtClean="0"/>
              <a:t>May 2016</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577" y="728912"/>
            <a:ext cx="1577391" cy="38286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577" y="-2401"/>
            <a:ext cx="1577391" cy="724312"/>
          </a:xfrm>
          <a:prstGeom prst="rect">
            <a:avLst/>
          </a:prstGeom>
        </p:spPr>
      </p:pic>
      <p:sp>
        <p:nvSpPr>
          <p:cNvPr id="7" name="Text Placeholder 8"/>
          <p:cNvSpPr>
            <a:spLocks noGrp="1"/>
          </p:cNvSpPr>
          <p:nvPr>
            <p:ph type="body" sz="quarter" idx="13"/>
          </p:nvPr>
        </p:nvSpPr>
        <p:spPr>
          <a:xfrm>
            <a:off x="463292" y="2529592"/>
            <a:ext cx="8302625" cy="707094"/>
          </a:xfrm>
        </p:spPr>
        <p:txBody>
          <a:bodyPr/>
          <a:lstStyle/>
          <a:p>
            <a:r>
              <a:rPr lang="en-US" sz="1800" b="1" dirty="0" smtClean="0"/>
              <a:t>NIST ITL Computer Security Division</a:t>
            </a:r>
            <a:endParaRPr lang="en-US" sz="1800" b="1" i="1" dirty="0" smtClean="0">
              <a:solidFill>
                <a:srgbClr val="FFC000"/>
              </a:solidFill>
            </a:endParaRPr>
          </a:p>
          <a:p>
            <a:r>
              <a:rPr lang="en-US" sz="1200" b="1" dirty="0" smtClean="0"/>
              <a:t>Apostol Vassilev, Harold Booth</a:t>
            </a:r>
          </a:p>
          <a:p>
            <a:pPr>
              <a:spcBef>
                <a:spcPts val="0"/>
              </a:spcBef>
            </a:pPr>
            <a:endParaRPr lang="en-US" sz="1800" b="1" dirty="0"/>
          </a:p>
        </p:txBody>
      </p:sp>
    </p:spTree>
    <p:extLst>
      <p:ext uri="{BB962C8B-B14F-4D97-AF65-F5344CB8AC3E}">
        <p14:creationId xmlns:p14="http://schemas.microsoft.com/office/powerpoint/2010/main" val="189524127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410365" y="1204738"/>
          <a:ext cx="8193367" cy="1179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484833" y="621325"/>
            <a:ext cx="3595856" cy="369332"/>
          </a:xfrm>
          <a:prstGeom prst="rect">
            <a:avLst/>
          </a:prstGeom>
          <a:noFill/>
        </p:spPr>
        <p:txBody>
          <a:bodyPr wrap="none" rtlCol="0">
            <a:spAutoFit/>
          </a:bodyPr>
          <a:lstStyle/>
          <a:p>
            <a:r>
              <a:rPr lang="en-US" dirty="0" smtClean="0"/>
              <a:t>Software Development Life Cycle</a:t>
            </a:r>
            <a:endParaRPr lang="en-US" dirty="0"/>
          </a:p>
        </p:txBody>
      </p:sp>
      <p:sp>
        <p:nvSpPr>
          <p:cNvPr id="10" name="Line Callout 1 9"/>
          <p:cNvSpPr/>
          <p:nvPr/>
        </p:nvSpPr>
        <p:spPr>
          <a:xfrm>
            <a:off x="4735920" y="2732720"/>
            <a:ext cx="3419475" cy="476250"/>
          </a:xfrm>
          <a:prstGeom prst="borderCallout1">
            <a:avLst>
              <a:gd name="adj1" fmla="val 855"/>
              <a:gd name="adj2" fmla="val 44167"/>
              <a:gd name="adj3" fmla="val 3553"/>
              <a:gd name="adj4" fmla="val 43474"/>
            </a:avLst>
          </a:prstGeom>
          <a:solidFill>
            <a:srgbClr val="72A2D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ACVP </a:t>
            </a:r>
            <a:r>
              <a:rPr lang="en-US" sz="1200" dirty="0" smtClean="0"/>
              <a:t>testing can be performed from test cycle to runtime environment</a:t>
            </a:r>
            <a:endParaRPr lang="en-US" sz="1200" dirty="0"/>
          </a:p>
        </p:txBody>
      </p:sp>
      <p:sp>
        <p:nvSpPr>
          <p:cNvPr id="11" name="Right Brace 10"/>
          <p:cNvSpPr/>
          <p:nvPr/>
        </p:nvSpPr>
        <p:spPr>
          <a:xfrm rot="5400000">
            <a:off x="6173904" y="732960"/>
            <a:ext cx="543509" cy="3456012"/>
          </a:xfrm>
          <a:prstGeom prst="rightBrac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0231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84833" y="90400"/>
            <a:ext cx="3557384" cy="369332"/>
          </a:xfrm>
          <a:prstGeom prst="rect">
            <a:avLst/>
          </a:prstGeom>
          <a:noFill/>
        </p:spPr>
        <p:txBody>
          <a:bodyPr wrap="none" rtlCol="0">
            <a:spAutoFit/>
          </a:bodyPr>
          <a:lstStyle/>
          <a:p>
            <a:r>
              <a:rPr lang="en-US" dirty="0" smtClean="0"/>
              <a:t>Software Maintenance Life Cycle</a:t>
            </a:r>
            <a:endParaRPr lang="en-US" dirty="0"/>
          </a:p>
        </p:txBody>
      </p:sp>
      <p:sp>
        <p:nvSpPr>
          <p:cNvPr id="2" name="Flowchart: Alternate Process 1"/>
          <p:cNvSpPr/>
          <p:nvPr/>
        </p:nvSpPr>
        <p:spPr>
          <a:xfrm>
            <a:off x="764651" y="1186027"/>
            <a:ext cx="1280160" cy="612251"/>
          </a:xfrm>
          <a:prstGeom prst="flowChartAlternateProcess">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 name="TextBox 6"/>
          <p:cNvSpPr txBox="1"/>
          <p:nvPr/>
        </p:nvSpPr>
        <p:spPr>
          <a:xfrm>
            <a:off x="891872" y="1276708"/>
            <a:ext cx="1025718" cy="430887"/>
          </a:xfrm>
          <a:prstGeom prst="rect">
            <a:avLst/>
          </a:prstGeom>
          <a:noFill/>
        </p:spPr>
        <p:txBody>
          <a:bodyPr wrap="square" rtlCol="0">
            <a:spAutoFit/>
          </a:bodyPr>
          <a:lstStyle/>
          <a:p>
            <a:r>
              <a:rPr lang="en-US" sz="1100" b="1" dirty="0" smtClean="0">
                <a:solidFill>
                  <a:schemeClr val="tx1">
                    <a:lumMod val="50000"/>
                  </a:schemeClr>
                </a:solidFill>
              </a:rPr>
              <a:t>Initial Deployment</a:t>
            </a:r>
            <a:endParaRPr lang="en-US" sz="1100" b="1" dirty="0">
              <a:solidFill>
                <a:schemeClr val="tx1">
                  <a:lumMod val="50000"/>
                </a:schemeClr>
              </a:solidFill>
            </a:endParaRPr>
          </a:p>
        </p:txBody>
      </p:sp>
      <p:cxnSp>
        <p:nvCxnSpPr>
          <p:cNvPr id="15" name="Straight Connector 14"/>
          <p:cNvCxnSpPr/>
          <p:nvPr/>
        </p:nvCxnSpPr>
        <p:spPr>
          <a:xfrm>
            <a:off x="2044811" y="1502569"/>
            <a:ext cx="4506289" cy="15668"/>
          </a:xfrm>
          <a:prstGeom prst="line">
            <a:avLst/>
          </a:prstGeom>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1757238" y="786949"/>
            <a:ext cx="1236478" cy="461665"/>
          </a:xfrm>
          <a:prstGeom prst="rect">
            <a:avLst/>
          </a:prstGeom>
          <a:noFill/>
        </p:spPr>
        <p:txBody>
          <a:bodyPr wrap="square" rtlCol="0">
            <a:spAutoFit/>
          </a:bodyPr>
          <a:lstStyle/>
          <a:p>
            <a:r>
              <a:rPr lang="en-US" sz="1200" dirty="0" smtClean="0">
                <a:solidFill>
                  <a:schemeClr val="tx1">
                    <a:lumMod val="50000"/>
                  </a:schemeClr>
                </a:solidFill>
              </a:rPr>
              <a:t>Vulnerability found</a:t>
            </a:r>
            <a:endParaRPr lang="en-US" sz="1200" dirty="0">
              <a:solidFill>
                <a:schemeClr val="tx1">
                  <a:lumMod val="50000"/>
                </a:schemeClr>
              </a:solidFill>
            </a:endParaRPr>
          </a:p>
        </p:txBody>
      </p:sp>
      <p:cxnSp>
        <p:nvCxnSpPr>
          <p:cNvPr id="21" name="Straight Arrow Connector 20"/>
          <p:cNvCxnSpPr/>
          <p:nvPr/>
        </p:nvCxnSpPr>
        <p:spPr>
          <a:xfrm>
            <a:off x="2274073" y="1128856"/>
            <a:ext cx="869981" cy="3632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Right Brace 24"/>
          <p:cNvSpPr/>
          <p:nvPr/>
        </p:nvSpPr>
        <p:spPr>
          <a:xfrm rot="5400000">
            <a:off x="4544680" y="138799"/>
            <a:ext cx="543509" cy="3344762"/>
          </a:xfrm>
          <a:prstGeom prst="rightBrac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3951798" y="2104120"/>
            <a:ext cx="1908313" cy="276999"/>
          </a:xfrm>
          <a:prstGeom prst="rect">
            <a:avLst/>
          </a:prstGeom>
          <a:noFill/>
        </p:spPr>
        <p:txBody>
          <a:bodyPr wrap="square" rtlCol="0">
            <a:spAutoFit/>
          </a:bodyPr>
          <a:lstStyle/>
          <a:p>
            <a:r>
              <a:rPr lang="en-US" sz="1200" dirty="0" smtClean="0">
                <a:solidFill>
                  <a:schemeClr val="tx1">
                    <a:lumMod val="50000"/>
                  </a:schemeClr>
                </a:solidFill>
              </a:rPr>
              <a:t>FIPS re-validation cycle </a:t>
            </a:r>
            <a:endParaRPr lang="en-US" sz="1200" dirty="0">
              <a:solidFill>
                <a:schemeClr val="tx1">
                  <a:lumMod val="50000"/>
                </a:schemeClr>
              </a:solidFill>
            </a:endParaRPr>
          </a:p>
        </p:txBody>
      </p:sp>
      <p:sp>
        <p:nvSpPr>
          <p:cNvPr id="29" name="Flowchart: Alternate Process 28"/>
          <p:cNvSpPr/>
          <p:nvPr/>
        </p:nvSpPr>
        <p:spPr>
          <a:xfrm>
            <a:off x="6552426" y="1256178"/>
            <a:ext cx="1280160" cy="612251"/>
          </a:xfrm>
          <a:prstGeom prst="flowChartAlternateProcess">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0" name="TextBox 29"/>
          <p:cNvSpPr txBox="1"/>
          <p:nvPr/>
        </p:nvSpPr>
        <p:spPr>
          <a:xfrm>
            <a:off x="6679646" y="1346859"/>
            <a:ext cx="1152939" cy="430887"/>
          </a:xfrm>
          <a:prstGeom prst="rect">
            <a:avLst/>
          </a:prstGeom>
          <a:noFill/>
        </p:spPr>
        <p:txBody>
          <a:bodyPr wrap="square" rtlCol="0">
            <a:spAutoFit/>
          </a:bodyPr>
          <a:lstStyle/>
          <a:p>
            <a:r>
              <a:rPr lang="en-US" sz="1100" b="1" dirty="0" smtClean="0">
                <a:solidFill>
                  <a:schemeClr val="tx1">
                    <a:lumMod val="50000"/>
                  </a:schemeClr>
                </a:solidFill>
              </a:rPr>
              <a:t>MR</a:t>
            </a:r>
          </a:p>
          <a:p>
            <a:r>
              <a:rPr lang="en-US" sz="1100" b="1" dirty="0" smtClean="0">
                <a:solidFill>
                  <a:schemeClr val="tx1">
                    <a:lumMod val="50000"/>
                  </a:schemeClr>
                </a:solidFill>
              </a:rPr>
              <a:t>Deployment</a:t>
            </a:r>
          </a:p>
        </p:txBody>
      </p:sp>
      <p:sp>
        <p:nvSpPr>
          <p:cNvPr id="31" name="Flowchart: Alternate Process 30"/>
          <p:cNvSpPr/>
          <p:nvPr/>
        </p:nvSpPr>
        <p:spPr>
          <a:xfrm>
            <a:off x="764651" y="3306374"/>
            <a:ext cx="1280160" cy="612251"/>
          </a:xfrm>
          <a:prstGeom prst="flowChartAlternateProcess">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 name="TextBox 31"/>
          <p:cNvSpPr txBox="1"/>
          <p:nvPr/>
        </p:nvSpPr>
        <p:spPr>
          <a:xfrm>
            <a:off x="891872" y="3397055"/>
            <a:ext cx="1025718" cy="430887"/>
          </a:xfrm>
          <a:prstGeom prst="rect">
            <a:avLst/>
          </a:prstGeom>
          <a:noFill/>
        </p:spPr>
        <p:txBody>
          <a:bodyPr wrap="square" rtlCol="0">
            <a:spAutoFit/>
          </a:bodyPr>
          <a:lstStyle/>
          <a:p>
            <a:r>
              <a:rPr lang="en-US" sz="1100" b="1" dirty="0" smtClean="0">
                <a:solidFill>
                  <a:schemeClr val="tx1">
                    <a:lumMod val="50000"/>
                  </a:schemeClr>
                </a:solidFill>
              </a:rPr>
              <a:t>Initial Deployment</a:t>
            </a:r>
            <a:endParaRPr lang="en-US" sz="1100" b="1" dirty="0">
              <a:solidFill>
                <a:schemeClr val="tx1">
                  <a:lumMod val="50000"/>
                </a:schemeClr>
              </a:solidFill>
            </a:endParaRPr>
          </a:p>
        </p:txBody>
      </p:sp>
      <p:cxnSp>
        <p:nvCxnSpPr>
          <p:cNvPr id="33" name="Straight Connector 32"/>
          <p:cNvCxnSpPr/>
          <p:nvPr/>
        </p:nvCxnSpPr>
        <p:spPr>
          <a:xfrm>
            <a:off x="2044811" y="3622916"/>
            <a:ext cx="1976487" cy="5385"/>
          </a:xfrm>
          <a:prstGeom prst="line">
            <a:avLst/>
          </a:prstGeom>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757238" y="2907296"/>
            <a:ext cx="1236478" cy="461665"/>
          </a:xfrm>
          <a:prstGeom prst="rect">
            <a:avLst/>
          </a:prstGeom>
          <a:noFill/>
        </p:spPr>
        <p:txBody>
          <a:bodyPr wrap="square" rtlCol="0">
            <a:spAutoFit/>
          </a:bodyPr>
          <a:lstStyle/>
          <a:p>
            <a:r>
              <a:rPr lang="en-US" sz="1200" dirty="0" smtClean="0">
                <a:solidFill>
                  <a:schemeClr val="tx1">
                    <a:lumMod val="50000"/>
                  </a:schemeClr>
                </a:solidFill>
              </a:rPr>
              <a:t>Vulnerability found</a:t>
            </a:r>
            <a:endParaRPr lang="en-US" sz="1200" dirty="0">
              <a:solidFill>
                <a:schemeClr val="tx1">
                  <a:lumMod val="50000"/>
                </a:schemeClr>
              </a:solidFill>
            </a:endParaRPr>
          </a:p>
        </p:txBody>
      </p:sp>
      <p:cxnSp>
        <p:nvCxnSpPr>
          <p:cNvPr id="35" name="Straight Arrow Connector 34"/>
          <p:cNvCxnSpPr/>
          <p:nvPr/>
        </p:nvCxnSpPr>
        <p:spPr>
          <a:xfrm>
            <a:off x="2274073" y="3249203"/>
            <a:ext cx="869981" cy="3632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Right Brace 35"/>
          <p:cNvSpPr/>
          <p:nvPr/>
        </p:nvSpPr>
        <p:spPr>
          <a:xfrm rot="5400000">
            <a:off x="3275140" y="3528687"/>
            <a:ext cx="543509" cy="805682"/>
          </a:xfrm>
          <a:prstGeom prst="rightBrac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p:cNvSpPr txBox="1"/>
          <p:nvPr/>
        </p:nvSpPr>
        <p:spPr>
          <a:xfrm>
            <a:off x="2790908" y="4224467"/>
            <a:ext cx="1908313" cy="461665"/>
          </a:xfrm>
          <a:prstGeom prst="rect">
            <a:avLst/>
          </a:prstGeom>
          <a:noFill/>
        </p:spPr>
        <p:txBody>
          <a:bodyPr wrap="square" rtlCol="0">
            <a:spAutoFit/>
          </a:bodyPr>
          <a:lstStyle/>
          <a:p>
            <a:r>
              <a:rPr lang="en-US" sz="1200" dirty="0" smtClean="0">
                <a:solidFill>
                  <a:schemeClr val="tx1">
                    <a:lumMod val="50000"/>
                  </a:schemeClr>
                </a:solidFill>
              </a:rPr>
              <a:t>FIPS re-validation cycle</a:t>
            </a:r>
          </a:p>
          <a:p>
            <a:r>
              <a:rPr lang="en-US" sz="1200" dirty="0" smtClean="0">
                <a:solidFill>
                  <a:schemeClr val="tx1">
                    <a:lumMod val="50000"/>
                  </a:schemeClr>
                </a:solidFill>
              </a:rPr>
              <a:t>With ACVP </a:t>
            </a:r>
            <a:endParaRPr lang="en-US" sz="1200" dirty="0">
              <a:solidFill>
                <a:schemeClr val="tx1">
                  <a:lumMod val="50000"/>
                </a:schemeClr>
              </a:solidFill>
            </a:endParaRPr>
          </a:p>
        </p:txBody>
      </p:sp>
      <p:sp>
        <p:nvSpPr>
          <p:cNvPr id="38" name="Flowchart: Alternate Process 37"/>
          <p:cNvSpPr/>
          <p:nvPr/>
        </p:nvSpPr>
        <p:spPr>
          <a:xfrm>
            <a:off x="4021299" y="3330563"/>
            <a:ext cx="1280160" cy="612251"/>
          </a:xfrm>
          <a:prstGeom prst="flowChartAlternateProcess">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9" name="TextBox 38"/>
          <p:cNvSpPr txBox="1"/>
          <p:nvPr/>
        </p:nvSpPr>
        <p:spPr>
          <a:xfrm>
            <a:off x="4148519" y="3421244"/>
            <a:ext cx="1152939" cy="430887"/>
          </a:xfrm>
          <a:prstGeom prst="rect">
            <a:avLst/>
          </a:prstGeom>
          <a:noFill/>
        </p:spPr>
        <p:txBody>
          <a:bodyPr wrap="square" rtlCol="0">
            <a:spAutoFit/>
          </a:bodyPr>
          <a:lstStyle/>
          <a:p>
            <a:r>
              <a:rPr lang="en-US" sz="1100" b="1" dirty="0" smtClean="0">
                <a:solidFill>
                  <a:schemeClr val="tx1">
                    <a:lumMod val="50000"/>
                  </a:schemeClr>
                </a:solidFill>
              </a:rPr>
              <a:t>MR</a:t>
            </a:r>
          </a:p>
          <a:p>
            <a:r>
              <a:rPr lang="en-US" sz="1100" b="1" dirty="0" smtClean="0">
                <a:solidFill>
                  <a:schemeClr val="tx1">
                    <a:lumMod val="50000"/>
                  </a:schemeClr>
                </a:solidFill>
              </a:rPr>
              <a:t>Deployment</a:t>
            </a:r>
          </a:p>
        </p:txBody>
      </p:sp>
      <p:sp>
        <p:nvSpPr>
          <p:cNvPr id="41" name="TextBox 40"/>
          <p:cNvSpPr txBox="1"/>
          <p:nvPr/>
        </p:nvSpPr>
        <p:spPr>
          <a:xfrm>
            <a:off x="4150581" y="597959"/>
            <a:ext cx="1236478" cy="461665"/>
          </a:xfrm>
          <a:prstGeom prst="rect">
            <a:avLst/>
          </a:prstGeom>
          <a:noFill/>
        </p:spPr>
        <p:txBody>
          <a:bodyPr wrap="square" rtlCol="0">
            <a:spAutoFit/>
          </a:bodyPr>
          <a:lstStyle/>
          <a:p>
            <a:r>
              <a:rPr lang="en-US" sz="1200" dirty="0" smtClean="0">
                <a:solidFill>
                  <a:schemeClr val="tx1">
                    <a:lumMod val="50000"/>
                  </a:schemeClr>
                </a:solidFill>
              </a:rPr>
              <a:t>Vulnerability fixed</a:t>
            </a:r>
            <a:endParaRPr lang="en-US" sz="1200" dirty="0">
              <a:solidFill>
                <a:schemeClr val="tx1">
                  <a:lumMod val="50000"/>
                </a:schemeClr>
              </a:solidFill>
            </a:endParaRPr>
          </a:p>
        </p:txBody>
      </p:sp>
      <p:cxnSp>
        <p:nvCxnSpPr>
          <p:cNvPr id="42" name="Straight Arrow Connector 41"/>
          <p:cNvCxnSpPr/>
          <p:nvPr/>
        </p:nvCxnSpPr>
        <p:spPr>
          <a:xfrm flipH="1">
            <a:off x="3651981" y="995092"/>
            <a:ext cx="498600" cy="5153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3949736" y="2677926"/>
            <a:ext cx="1236478" cy="461665"/>
          </a:xfrm>
          <a:prstGeom prst="rect">
            <a:avLst/>
          </a:prstGeom>
          <a:noFill/>
        </p:spPr>
        <p:txBody>
          <a:bodyPr wrap="square" rtlCol="0">
            <a:spAutoFit/>
          </a:bodyPr>
          <a:lstStyle/>
          <a:p>
            <a:r>
              <a:rPr lang="en-US" sz="1200" dirty="0" smtClean="0">
                <a:solidFill>
                  <a:schemeClr val="tx1">
                    <a:lumMod val="50000"/>
                  </a:schemeClr>
                </a:solidFill>
              </a:rPr>
              <a:t>Vulnerability fixed</a:t>
            </a:r>
            <a:endParaRPr lang="en-US" sz="1200" dirty="0">
              <a:solidFill>
                <a:schemeClr val="tx1">
                  <a:lumMod val="50000"/>
                </a:schemeClr>
              </a:solidFill>
            </a:endParaRPr>
          </a:p>
        </p:txBody>
      </p:sp>
      <p:cxnSp>
        <p:nvCxnSpPr>
          <p:cNvPr id="45" name="Straight Arrow Connector 44"/>
          <p:cNvCxnSpPr/>
          <p:nvPr/>
        </p:nvCxnSpPr>
        <p:spPr>
          <a:xfrm flipH="1">
            <a:off x="3451136" y="3075059"/>
            <a:ext cx="498600" cy="5153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5769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ACV Protocol</a:t>
            </a:r>
            <a:endParaRPr lang="en-US" dirty="0"/>
          </a:p>
        </p:txBody>
      </p:sp>
    </p:spTree>
    <p:extLst>
      <p:ext uri="{BB962C8B-B14F-4D97-AF65-F5344CB8AC3E}">
        <p14:creationId xmlns:p14="http://schemas.microsoft.com/office/powerpoint/2010/main" val="420554198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5760" y="429370"/>
            <a:ext cx="8507896" cy="954107"/>
          </a:xfrm>
          <a:prstGeom prst="rect">
            <a:avLst/>
          </a:prstGeom>
          <a:noFill/>
        </p:spPr>
        <p:txBody>
          <a:bodyPr wrap="square" rtlCol="0">
            <a:spAutoFit/>
          </a:bodyPr>
          <a:lstStyle/>
          <a:p>
            <a:r>
              <a:rPr lang="en-US" sz="2800" dirty="0" smtClean="0"/>
              <a:t>“Lightweight </a:t>
            </a:r>
            <a:r>
              <a:rPr lang="en-US" sz="2800" dirty="0"/>
              <a:t>standards track </a:t>
            </a:r>
            <a:r>
              <a:rPr lang="en-US" sz="2800" dirty="0" smtClean="0"/>
              <a:t>protocol built </a:t>
            </a:r>
            <a:r>
              <a:rPr lang="en-US" sz="2800" dirty="0"/>
              <a:t>on top of existing standard protocols and encoding</a:t>
            </a:r>
            <a:r>
              <a:rPr lang="en-US" sz="2800" dirty="0" smtClean="0"/>
              <a:t>.”</a:t>
            </a:r>
            <a:endParaRPr lang="en-US" sz="2800" dirty="0"/>
          </a:p>
        </p:txBody>
      </p:sp>
      <p:sp>
        <p:nvSpPr>
          <p:cNvPr id="3" name="TextBox 2"/>
          <p:cNvSpPr txBox="1"/>
          <p:nvPr/>
        </p:nvSpPr>
        <p:spPr>
          <a:xfrm>
            <a:off x="659958" y="1836751"/>
            <a:ext cx="772866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tx1">
                    <a:lumMod val="50000"/>
                  </a:schemeClr>
                </a:solidFill>
              </a:rPr>
              <a:t>TLS 1.2 (optional)</a:t>
            </a:r>
          </a:p>
          <a:p>
            <a:pPr marL="285750" indent="-285750">
              <a:buFont typeface="Arial" panose="020B0604020202020204" pitchFamily="34" charset="0"/>
              <a:buChar char="•"/>
            </a:pPr>
            <a:r>
              <a:rPr lang="en-US" sz="2400" dirty="0">
                <a:solidFill>
                  <a:schemeClr val="tx1">
                    <a:lumMod val="50000"/>
                  </a:schemeClr>
                </a:solidFill>
              </a:rPr>
              <a:t>HTTP(S)</a:t>
            </a:r>
          </a:p>
          <a:p>
            <a:pPr marL="285750" indent="-285750">
              <a:buFont typeface="Arial" panose="020B0604020202020204" pitchFamily="34" charset="0"/>
              <a:buChar char="•"/>
            </a:pPr>
            <a:r>
              <a:rPr lang="en-US" sz="2400" dirty="0" smtClean="0">
                <a:solidFill>
                  <a:schemeClr val="tx1">
                    <a:lumMod val="50000"/>
                  </a:schemeClr>
                </a:solidFill>
              </a:rPr>
              <a:t>Java Script Object Notation(JSON)</a:t>
            </a:r>
          </a:p>
          <a:p>
            <a:pPr marL="285750" indent="-285750">
              <a:buFont typeface="Arial" panose="020B0604020202020204" pitchFamily="34" charset="0"/>
              <a:buChar char="•"/>
            </a:pPr>
            <a:r>
              <a:rPr lang="en-US" sz="2400" dirty="0" smtClean="0">
                <a:solidFill>
                  <a:schemeClr val="tx1">
                    <a:lumMod val="50000"/>
                  </a:schemeClr>
                </a:solidFill>
              </a:rPr>
              <a:t>JSON Web Token(JWT) Authorization</a:t>
            </a:r>
          </a:p>
          <a:p>
            <a:pPr marL="285750" indent="-285750">
              <a:buFont typeface="Arial" panose="020B0604020202020204" pitchFamily="34" charset="0"/>
              <a:buChar char="•"/>
            </a:pPr>
            <a:r>
              <a:rPr lang="en-US" sz="2400" dirty="0" smtClean="0">
                <a:solidFill>
                  <a:schemeClr val="tx1">
                    <a:lumMod val="50000"/>
                  </a:schemeClr>
                </a:solidFill>
              </a:rPr>
              <a:t>Protocol does not define authentication method</a:t>
            </a:r>
          </a:p>
        </p:txBody>
      </p:sp>
    </p:spTree>
    <p:extLst>
      <p:ext uri="{BB962C8B-B14F-4D97-AF65-F5344CB8AC3E}">
        <p14:creationId xmlns:p14="http://schemas.microsoft.com/office/powerpoint/2010/main" val="1209572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ACVP Architecture</a:t>
            </a:r>
            <a:endParaRPr lang="en-US" dirty="0"/>
          </a:p>
        </p:txBody>
      </p:sp>
    </p:spTree>
    <p:extLst>
      <p:ext uri="{BB962C8B-B14F-4D97-AF65-F5344CB8AC3E}">
        <p14:creationId xmlns:p14="http://schemas.microsoft.com/office/powerpoint/2010/main" val="141530650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258763" y="313992"/>
            <a:ext cx="8530325" cy="4501926"/>
            <a:chOff x="345851" y="455085"/>
            <a:chExt cx="11275501" cy="6302083"/>
          </a:xfrm>
        </p:grpSpPr>
        <p:sp>
          <p:nvSpPr>
            <p:cNvPr id="3" name="Title 2"/>
            <p:cNvSpPr txBox="1">
              <a:spLocks/>
            </p:cNvSpPr>
            <p:nvPr/>
          </p:nvSpPr>
          <p:spPr>
            <a:xfrm>
              <a:off x="583688" y="455085"/>
              <a:ext cx="5108452" cy="876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Base Architecture</a:t>
              </a:r>
              <a:r>
                <a:rPr lang="en-US" dirty="0" smtClean="0"/>
                <a:t/>
              </a:r>
              <a:br>
                <a:rPr lang="en-US" dirty="0" smtClean="0"/>
              </a:br>
              <a:r>
                <a:rPr lang="en-US" sz="1200" dirty="0" smtClean="0"/>
                <a:t>Automated Cryptography Validation Protocol</a:t>
              </a:r>
              <a:endParaRPr lang="en-US" sz="1200" dirty="0"/>
            </a:p>
          </p:txBody>
        </p:sp>
        <p:sp>
          <p:nvSpPr>
            <p:cNvPr id="4" name="Rectangle 3"/>
            <p:cNvSpPr/>
            <p:nvPr/>
          </p:nvSpPr>
          <p:spPr>
            <a:xfrm>
              <a:off x="4860161" y="3106819"/>
              <a:ext cx="1529839" cy="1355607"/>
            </a:xfrm>
            <a:prstGeom prst="rect">
              <a:avLst/>
            </a:prstGeom>
            <a:solidFill>
              <a:srgbClr val="95B2D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ACV</a:t>
              </a:r>
            </a:p>
            <a:p>
              <a:pPr algn="ctr"/>
              <a:r>
                <a:rPr lang="en-US" sz="1400" dirty="0"/>
                <a:t>Client</a:t>
              </a:r>
            </a:p>
          </p:txBody>
        </p:sp>
        <p:sp>
          <p:nvSpPr>
            <p:cNvPr id="5" name="Rectangle 4"/>
            <p:cNvSpPr/>
            <p:nvPr/>
          </p:nvSpPr>
          <p:spPr>
            <a:xfrm>
              <a:off x="4364747" y="1895647"/>
              <a:ext cx="7256605" cy="3275992"/>
            </a:xfrm>
            <a:prstGeom prst="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Rounded Rectangle 5"/>
            <p:cNvSpPr/>
            <p:nvPr/>
          </p:nvSpPr>
          <p:spPr>
            <a:xfrm>
              <a:off x="7741375" y="2280138"/>
              <a:ext cx="3690626" cy="2182287"/>
            </a:xfrm>
            <a:prstGeom prst="roundRect">
              <a:avLst>
                <a:gd name="adj" fmla="val 9464"/>
              </a:avLst>
            </a:prstGeom>
            <a:solidFill>
              <a:srgbClr val="95B2D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09402"/>
              <a:endParaRPr lang="en-US" sz="800" dirty="0">
                <a:solidFill>
                  <a:srgbClr val="FFFFFF"/>
                </a:solidFill>
              </a:endParaRPr>
            </a:p>
          </p:txBody>
        </p:sp>
        <p:sp>
          <p:nvSpPr>
            <p:cNvPr id="7" name="Rectangle 6"/>
            <p:cNvSpPr/>
            <p:nvPr/>
          </p:nvSpPr>
          <p:spPr>
            <a:xfrm>
              <a:off x="5072480" y="2370627"/>
              <a:ext cx="1155830" cy="341011"/>
            </a:xfrm>
            <a:prstGeom prst="rect">
              <a:avLst/>
            </a:prstGeom>
            <a:solidFill>
              <a:srgbClr val="58595B"/>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02"/>
              <a:r>
                <a:rPr lang="en-US" sz="800" dirty="0">
                  <a:solidFill>
                    <a:srgbClr val="FFFFFF"/>
                  </a:solidFill>
                </a:rPr>
                <a:t>Entropy Source</a:t>
              </a:r>
            </a:p>
          </p:txBody>
        </p:sp>
        <p:sp>
          <p:nvSpPr>
            <p:cNvPr id="8" name="Rectangle 7"/>
            <p:cNvSpPr/>
            <p:nvPr/>
          </p:nvSpPr>
          <p:spPr>
            <a:xfrm>
              <a:off x="8366087" y="3391373"/>
              <a:ext cx="1155830" cy="341012"/>
            </a:xfrm>
            <a:prstGeom prst="rect">
              <a:avLst/>
            </a:prstGeom>
            <a:solidFill>
              <a:schemeClr val="tx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02"/>
              <a:r>
                <a:rPr lang="en-US" sz="800" dirty="0">
                  <a:solidFill>
                    <a:srgbClr val="FFFFFF"/>
                  </a:solidFill>
                </a:rPr>
                <a:t>Public Key Generation</a:t>
              </a:r>
            </a:p>
          </p:txBody>
        </p:sp>
        <p:sp>
          <p:nvSpPr>
            <p:cNvPr id="9" name="Rectangle 8"/>
            <p:cNvSpPr/>
            <p:nvPr/>
          </p:nvSpPr>
          <p:spPr>
            <a:xfrm>
              <a:off x="8352549" y="2370626"/>
              <a:ext cx="1155830" cy="341012"/>
            </a:xfrm>
            <a:prstGeom prst="rect">
              <a:avLst/>
            </a:prstGeom>
            <a:solidFill>
              <a:schemeClr val="tx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02"/>
              <a:r>
                <a:rPr lang="en-US" sz="800" dirty="0">
                  <a:solidFill>
                    <a:srgbClr val="FFFFFF"/>
                  </a:solidFill>
                </a:rPr>
                <a:t>DRBG</a:t>
              </a:r>
            </a:p>
          </p:txBody>
        </p:sp>
        <p:sp>
          <p:nvSpPr>
            <p:cNvPr id="10" name="Rectangle 9"/>
            <p:cNvSpPr/>
            <p:nvPr/>
          </p:nvSpPr>
          <p:spPr>
            <a:xfrm>
              <a:off x="9998052" y="2370626"/>
              <a:ext cx="1155830" cy="341012"/>
            </a:xfrm>
            <a:prstGeom prst="rect">
              <a:avLst/>
            </a:prstGeom>
            <a:solidFill>
              <a:schemeClr val="tx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02"/>
              <a:r>
                <a:rPr lang="en-US" sz="800" dirty="0">
                  <a:solidFill>
                    <a:srgbClr val="FFFFFF"/>
                  </a:solidFill>
                </a:rPr>
                <a:t>Encryption</a:t>
              </a:r>
            </a:p>
          </p:txBody>
        </p:sp>
        <p:sp>
          <p:nvSpPr>
            <p:cNvPr id="11" name="Rectangle 10"/>
            <p:cNvSpPr/>
            <p:nvPr/>
          </p:nvSpPr>
          <p:spPr>
            <a:xfrm>
              <a:off x="10008046" y="3398756"/>
              <a:ext cx="1155830" cy="341012"/>
            </a:xfrm>
            <a:prstGeom prst="rect">
              <a:avLst/>
            </a:prstGeom>
            <a:solidFill>
              <a:schemeClr val="tx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02"/>
              <a:r>
                <a:rPr lang="en-US" sz="800" dirty="0">
                  <a:solidFill>
                    <a:srgbClr val="FFFFFF"/>
                  </a:solidFill>
                </a:rPr>
                <a:t>Key Establishment</a:t>
              </a:r>
            </a:p>
          </p:txBody>
        </p:sp>
        <p:sp>
          <p:nvSpPr>
            <p:cNvPr id="12" name="Rectangle 11"/>
            <p:cNvSpPr/>
            <p:nvPr/>
          </p:nvSpPr>
          <p:spPr>
            <a:xfrm>
              <a:off x="10006276" y="2884691"/>
              <a:ext cx="1155830" cy="341012"/>
            </a:xfrm>
            <a:prstGeom prst="rect">
              <a:avLst/>
            </a:prstGeom>
            <a:solidFill>
              <a:schemeClr val="tx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02"/>
              <a:r>
                <a:rPr lang="en-US" sz="800" dirty="0">
                  <a:solidFill>
                    <a:srgbClr val="FFFFFF"/>
                  </a:solidFill>
                </a:rPr>
                <a:t>Authentication</a:t>
              </a:r>
            </a:p>
          </p:txBody>
        </p:sp>
        <p:sp>
          <p:nvSpPr>
            <p:cNvPr id="13" name="Rectangle 12"/>
            <p:cNvSpPr/>
            <p:nvPr/>
          </p:nvSpPr>
          <p:spPr>
            <a:xfrm>
              <a:off x="10016270" y="3926501"/>
              <a:ext cx="1155830" cy="341012"/>
            </a:xfrm>
            <a:prstGeom prst="rect">
              <a:avLst/>
            </a:prstGeom>
            <a:solidFill>
              <a:schemeClr val="tx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02"/>
              <a:r>
                <a:rPr lang="en-US" sz="800" dirty="0">
                  <a:solidFill>
                    <a:srgbClr val="FFFFFF"/>
                  </a:solidFill>
                </a:rPr>
                <a:t>Signatures</a:t>
              </a:r>
            </a:p>
          </p:txBody>
        </p:sp>
        <p:cxnSp>
          <p:nvCxnSpPr>
            <p:cNvPr id="14" name="Straight Arrow Connector 13"/>
            <p:cNvCxnSpPr/>
            <p:nvPr/>
          </p:nvCxnSpPr>
          <p:spPr>
            <a:xfrm>
              <a:off x="9503064" y="2540904"/>
              <a:ext cx="493264" cy="0"/>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2"/>
              <a:endCxn id="8" idx="0"/>
            </p:cNvCxnSpPr>
            <p:nvPr/>
          </p:nvCxnSpPr>
          <p:spPr>
            <a:xfrm>
              <a:off x="8930464" y="2711637"/>
              <a:ext cx="13538" cy="679736"/>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511288" y="3561423"/>
              <a:ext cx="493264" cy="0"/>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endCxn id="13" idx="1"/>
            </p:cNvCxnSpPr>
            <p:nvPr/>
          </p:nvCxnSpPr>
          <p:spPr>
            <a:xfrm rot="16200000" flipH="1">
              <a:off x="9618883" y="3699619"/>
              <a:ext cx="532135" cy="262639"/>
            </a:xfrm>
            <a:prstGeom prst="bentConnector2">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16200000" flipH="1">
              <a:off x="9592855" y="2672778"/>
              <a:ext cx="532135" cy="262639"/>
            </a:xfrm>
            <a:prstGeom prst="bentConnector2">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868992" y="4059939"/>
              <a:ext cx="1982896" cy="387761"/>
            </a:xfrm>
            <a:prstGeom prst="rect">
              <a:avLst/>
            </a:prstGeom>
            <a:noFill/>
          </p:spPr>
          <p:txBody>
            <a:bodyPr wrap="square" rtlCol="0">
              <a:spAutoFit/>
            </a:bodyPr>
            <a:lstStyle/>
            <a:p>
              <a:pPr defTabSz="609402"/>
              <a:r>
                <a:rPr lang="en-US" sz="1200" b="1" dirty="0">
                  <a:solidFill>
                    <a:schemeClr val="bg1"/>
                  </a:solidFill>
                  <a:latin typeface="CiscoSansTT Light"/>
                </a:rPr>
                <a:t>Crypto Module</a:t>
              </a:r>
            </a:p>
          </p:txBody>
        </p:sp>
        <p:sp>
          <p:nvSpPr>
            <p:cNvPr id="20" name="Rounded Rectangle 19"/>
            <p:cNvSpPr/>
            <p:nvPr/>
          </p:nvSpPr>
          <p:spPr>
            <a:xfrm>
              <a:off x="5692140" y="4747107"/>
              <a:ext cx="3471745" cy="333579"/>
            </a:xfrm>
            <a:prstGeom prst="roundRect">
              <a:avLst>
                <a:gd name="adj" fmla="val 9464"/>
              </a:avLst>
            </a:prstGeom>
            <a:solidFill>
              <a:srgbClr val="95B2D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t>Device Under Test</a:t>
              </a:r>
              <a:endParaRPr lang="en-US" sz="1600" dirty="0"/>
            </a:p>
          </p:txBody>
        </p:sp>
        <p:pic>
          <p:nvPicPr>
            <p:cNvPr id="21" name="Picture 6" descr="http://blog.caplinked.com/wp-content/uploads/2013/12/cloudser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898" y="2906468"/>
              <a:ext cx="1908237" cy="1908237"/>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le 21"/>
            <p:cNvSpPr/>
            <p:nvPr/>
          </p:nvSpPr>
          <p:spPr>
            <a:xfrm>
              <a:off x="818380" y="4741139"/>
              <a:ext cx="2131273" cy="356325"/>
            </a:xfrm>
            <a:prstGeom prst="roundRect">
              <a:avLst>
                <a:gd name="adj" fmla="val 9464"/>
              </a:avLst>
            </a:prstGeom>
            <a:solidFill>
              <a:srgbClr val="95B2D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ACV Server</a:t>
              </a:r>
            </a:p>
          </p:txBody>
        </p:sp>
        <p:cxnSp>
          <p:nvCxnSpPr>
            <p:cNvPr id="23" name="Straight Arrow Connector 22"/>
            <p:cNvCxnSpPr>
              <a:stCxn id="4" idx="1"/>
            </p:cNvCxnSpPr>
            <p:nvPr/>
          </p:nvCxnSpPr>
          <p:spPr>
            <a:xfrm flipH="1">
              <a:off x="2310221" y="3784623"/>
              <a:ext cx="2549939" cy="4159"/>
            </a:xfrm>
            <a:prstGeom prst="straightConnector1">
              <a:avLst/>
            </a:prstGeom>
            <a:ln w="53975"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endCxn id="9" idx="1"/>
            </p:cNvCxnSpPr>
            <p:nvPr/>
          </p:nvCxnSpPr>
          <p:spPr>
            <a:xfrm flipV="1">
              <a:off x="6417660" y="2541132"/>
              <a:ext cx="1934888" cy="776307"/>
            </a:xfrm>
            <a:prstGeom prst="bentConnector3">
              <a:avLst>
                <a:gd name="adj1" fmla="val 50000"/>
              </a:avLst>
            </a:prstGeom>
            <a:ln w="38100" cmpd="sng">
              <a:solidFill>
                <a:srgbClr val="C4D6E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7" idx="3"/>
              <a:endCxn id="9" idx="1"/>
            </p:cNvCxnSpPr>
            <p:nvPr/>
          </p:nvCxnSpPr>
          <p:spPr>
            <a:xfrm>
              <a:off x="6228308" y="2541132"/>
              <a:ext cx="2124240" cy="1"/>
            </a:xfrm>
            <a:prstGeom prst="bentConnector3">
              <a:avLst>
                <a:gd name="adj1" fmla="val 50000"/>
              </a:avLst>
            </a:prstGeom>
            <a:ln w="38100" cmpd="sng">
              <a:solidFill>
                <a:srgbClr val="C4D6E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p:nvPr/>
          </p:nvCxnSpPr>
          <p:spPr>
            <a:xfrm flipV="1">
              <a:off x="6389999" y="3872093"/>
              <a:ext cx="1351375" cy="1"/>
            </a:xfrm>
            <a:prstGeom prst="bentConnector3">
              <a:avLst>
                <a:gd name="adj1" fmla="val 50000"/>
              </a:avLst>
            </a:prstGeom>
            <a:ln w="38100" cmpd="sng">
              <a:solidFill>
                <a:srgbClr val="C4D6ED"/>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p:nvPr/>
          </p:nvCxnSpPr>
          <p:spPr>
            <a:xfrm rot="10800000" flipV="1">
              <a:off x="6375756" y="4163598"/>
              <a:ext cx="1313713" cy="1"/>
            </a:xfrm>
            <a:prstGeom prst="bentConnector3">
              <a:avLst>
                <a:gd name="adj1" fmla="val 50000"/>
              </a:avLst>
            </a:prstGeom>
            <a:ln w="38100" cmpd="sng">
              <a:solidFill>
                <a:srgbClr val="C4D6ED"/>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597026" y="3145541"/>
              <a:ext cx="680582" cy="366218"/>
            </a:xfrm>
            <a:prstGeom prst="rect">
              <a:avLst/>
            </a:prstGeom>
            <a:noFill/>
          </p:spPr>
          <p:txBody>
            <a:bodyPr wrap="none" rtlCol="0">
              <a:spAutoFit/>
            </a:bodyPr>
            <a:lstStyle/>
            <a:p>
              <a:r>
                <a:rPr lang="en-US" sz="1100" dirty="0"/>
                <a:t>Seed</a:t>
              </a:r>
            </a:p>
          </p:txBody>
        </p:sp>
        <p:sp>
          <p:nvSpPr>
            <p:cNvPr id="29" name="TextBox 28"/>
            <p:cNvSpPr txBox="1"/>
            <p:nvPr/>
          </p:nvSpPr>
          <p:spPr>
            <a:xfrm>
              <a:off x="6377000" y="3697687"/>
              <a:ext cx="1288698" cy="366218"/>
            </a:xfrm>
            <a:prstGeom prst="rect">
              <a:avLst/>
            </a:prstGeom>
            <a:noFill/>
          </p:spPr>
          <p:txBody>
            <a:bodyPr wrap="none" rtlCol="0">
              <a:spAutoFit/>
            </a:bodyPr>
            <a:lstStyle/>
            <a:p>
              <a:r>
                <a:rPr lang="en-US" sz="1100" dirty="0"/>
                <a:t>Test Vectors</a:t>
              </a:r>
            </a:p>
          </p:txBody>
        </p:sp>
        <p:sp>
          <p:nvSpPr>
            <p:cNvPr id="30" name="TextBox 29"/>
            <p:cNvSpPr txBox="1"/>
            <p:nvPr/>
          </p:nvSpPr>
          <p:spPr>
            <a:xfrm>
              <a:off x="6563039" y="3976393"/>
              <a:ext cx="1178517" cy="366218"/>
            </a:xfrm>
            <a:prstGeom prst="rect">
              <a:avLst/>
            </a:prstGeom>
            <a:noFill/>
          </p:spPr>
          <p:txBody>
            <a:bodyPr wrap="none" rtlCol="0">
              <a:spAutoFit/>
            </a:bodyPr>
            <a:lstStyle/>
            <a:p>
              <a:r>
                <a:rPr lang="en-US" sz="1100" dirty="0"/>
                <a:t>Responses</a:t>
              </a:r>
            </a:p>
          </p:txBody>
        </p:sp>
        <p:sp>
          <p:nvSpPr>
            <p:cNvPr id="31" name="TextBox 30"/>
            <p:cNvSpPr txBox="1"/>
            <p:nvPr/>
          </p:nvSpPr>
          <p:spPr>
            <a:xfrm>
              <a:off x="2538852" y="3382934"/>
              <a:ext cx="2149836" cy="430846"/>
            </a:xfrm>
            <a:prstGeom prst="rect">
              <a:avLst/>
            </a:prstGeom>
            <a:noFill/>
          </p:spPr>
          <p:txBody>
            <a:bodyPr wrap="square" rtlCol="0">
              <a:spAutoFit/>
            </a:bodyPr>
            <a:lstStyle/>
            <a:p>
              <a:r>
                <a:rPr lang="en-US" sz="1400" dirty="0"/>
                <a:t>ACV Protocol</a:t>
              </a:r>
            </a:p>
          </p:txBody>
        </p:sp>
        <p:sp>
          <p:nvSpPr>
            <p:cNvPr id="32" name="Line Callout 1 31"/>
            <p:cNvSpPr/>
            <p:nvPr/>
          </p:nvSpPr>
          <p:spPr>
            <a:xfrm>
              <a:off x="345851" y="1543692"/>
              <a:ext cx="3729939" cy="1288573"/>
            </a:xfrm>
            <a:prstGeom prst="borderCallout1">
              <a:avLst>
                <a:gd name="adj1" fmla="val 102075"/>
                <a:gd name="adj2" fmla="val 1787"/>
                <a:gd name="adj3" fmla="val 166514"/>
                <a:gd name="adj4" fmla="val 25343"/>
              </a:avLst>
            </a:prstGeom>
            <a:solidFill>
              <a:srgbClr val="0771AA"/>
            </a:solidFill>
            <a:ln>
              <a:solidFill>
                <a:schemeClr val="tx1"/>
              </a:solidFill>
              <a:tailEnd type="non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u="sng" dirty="0" smtClean="0"/>
                <a:t>ACV </a:t>
              </a:r>
              <a:r>
                <a:rPr lang="en-US" sz="1000" b="1" u="sng" dirty="0"/>
                <a:t>Server:</a:t>
              </a:r>
            </a:p>
            <a:p>
              <a:pPr marL="228594" indent="-228594">
                <a:buFont typeface="Arial" panose="020B0604020202020204" pitchFamily="34" charset="0"/>
                <a:buChar char="•"/>
              </a:pPr>
              <a:r>
                <a:rPr lang="en-US" sz="1000" dirty="0" smtClean="0"/>
                <a:t>Web hosted service</a:t>
              </a:r>
            </a:p>
            <a:p>
              <a:pPr marL="228594" indent="-228594">
                <a:buFont typeface="Arial" panose="020B0604020202020204" pitchFamily="34" charset="0"/>
                <a:buChar char="•"/>
              </a:pPr>
              <a:r>
                <a:rPr lang="en-US" sz="1000" dirty="0" smtClean="0"/>
                <a:t>Generates JSON test vectors</a:t>
              </a:r>
            </a:p>
            <a:p>
              <a:pPr marL="228594" indent="-228594">
                <a:buFont typeface="Arial" panose="020B0604020202020204" pitchFamily="34" charset="0"/>
                <a:buChar char="•"/>
              </a:pPr>
              <a:r>
                <a:rPr lang="en-US" sz="1000" dirty="0" smtClean="0"/>
                <a:t>Performs results verification</a:t>
              </a:r>
              <a:endParaRPr lang="en-US" sz="1000" dirty="0"/>
            </a:p>
            <a:p>
              <a:pPr marL="228594" indent="-228594">
                <a:buFont typeface="Arial" panose="020B0604020202020204" pitchFamily="34" charset="0"/>
                <a:buChar char="•"/>
              </a:pPr>
              <a:endParaRPr lang="en-US" sz="1067" dirty="0"/>
            </a:p>
          </p:txBody>
        </p:sp>
        <p:sp>
          <p:nvSpPr>
            <p:cNvPr id="33" name="Line Callout 1 32"/>
            <p:cNvSpPr/>
            <p:nvPr/>
          </p:nvSpPr>
          <p:spPr>
            <a:xfrm>
              <a:off x="2918705" y="5383328"/>
              <a:ext cx="4522000" cy="1373840"/>
            </a:xfrm>
            <a:prstGeom prst="borderCallout1">
              <a:avLst>
                <a:gd name="adj1" fmla="val -2281"/>
                <a:gd name="adj2" fmla="val 3950"/>
                <a:gd name="adj3" fmla="val -115944"/>
                <a:gd name="adj4" fmla="val 13431"/>
              </a:avLst>
            </a:prstGeom>
            <a:solidFill>
              <a:srgbClr val="0771AA"/>
            </a:solidFill>
            <a:ln>
              <a:solidFill>
                <a:schemeClr val="tx1"/>
              </a:solidFill>
              <a:tailEnd type="non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u="sng" dirty="0"/>
                <a:t>ACV Protocol:</a:t>
              </a:r>
            </a:p>
            <a:p>
              <a:pPr marL="228594" indent="-228594">
                <a:buFont typeface="Arial" panose="020B0604020202020204" pitchFamily="34" charset="0"/>
                <a:buChar char="•"/>
              </a:pPr>
              <a:r>
                <a:rPr lang="en-US" sz="1000" dirty="0"/>
                <a:t>Standards-based protocol</a:t>
              </a:r>
            </a:p>
            <a:p>
              <a:pPr marL="228594" indent="-228594">
                <a:buFont typeface="Arial" panose="020B0604020202020204" pitchFamily="34" charset="0"/>
                <a:buChar char="•"/>
              </a:pPr>
              <a:r>
                <a:rPr lang="en-US" sz="1000" dirty="0"/>
                <a:t>Developed in partnership w/ CMVP</a:t>
              </a:r>
            </a:p>
            <a:p>
              <a:pPr marL="228594" indent="-228594">
                <a:buFont typeface="Arial" panose="020B0604020202020204" pitchFamily="34" charset="0"/>
                <a:buChar char="•"/>
              </a:pPr>
              <a:r>
                <a:rPr lang="en-US" sz="1000" dirty="0"/>
                <a:t>Extensible to mitigate additional vectors over time</a:t>
              </a:r>
            </a:p>
            <a:p>
              <a:pPr marL="228594" indent="-228594">
                <a:buFont typeface="Arial" panose="020B0604020202020204" pitchFamily="34" charset="0"/>
                <a:buChar char="•"/>
              </a:pPr>
              <a:r>
                <a:rPr lang="en-US" sz="1000" dirty="0"/>
                <a:t>Open Source to enable independent </a:t>
              </a:r>
              <a:r>
                <a:rPr lang="en-US" sz="1000" dirty="0" smtClean="0"/>
                <a:t>verification</a:t>
              </a:r>
              <a:endParaRPr lang="en-US" sz="1000" dirty="0"/>
            </a:p>
            <a:p>
              <a:pPr marL="228594" indent="-228594">
                <a:buFont typeface="Arial" panose="020B0604020202020204" pitchFamily="34" charset="0"/>
                <a:buChar char="•"/>
              </a:pPr>
              <a:endParaRPr lang="en-US" sz="1067" dirty="0"/>
            </a:p>
          </p:txBody>
        </p:sp>
        <p:sp>
          <p:nvSpPr>
            <p:cNvPr id="34" name="Line Callout 1 33"/>
            <p:cNvSpPr/>
            <p:nvPr/>
          </p:nvSpPr>
          <p:spPr>
            <a:xfrm>
              <a:off x="5775032" y="661738"/>
              <a:ext cx="4241237" cy="1369722"/>
            </a:xfrm>
            <a:prstGeom prst="borderCallout1">
              <a:avLst>
                <a:gd name="adj1" fmla="val 100019"/>
                <a:gd name="adj2" fmla="val 36389"/>
                <a:gd name="adj3" fmla="val 218141"/>
                <a:gd name="adj4" fmla="val 14956"/>
              </a:avLst>
            </a:prstGeom>
            <a:solidFill>
              <a:srgbClr val="0771AA"/>
            </a:solidFill>
            <a:ln>
              <a:solidFill>
                <a:schemeClr val="tx1"/>
              </a:solidFill>
              <a:tailEnd type="non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u="sng" dirty="0"/>
                <a:t>ACV Client:</a:t>
              </a:r>
            </a:p>
            <a:p>
              <a:pPr marL="228594" indent="-228594">
                <a:buFont typeface="Arial" panose="020B0604020202020204" pitchFamily="34" charset="0"/>
                <a:buChar char="•"/>
              </a:pPr>
              <a:r>
                <a:rPr lang="en-US" sz="1000" dirty="0" smtClean="0"/>
                <a:t>Integrated </a:t>
              </a:r>
              <a:r>
                <a:rPr lang="en-US" sz="1000" dirty="0"/>
                <a:t>into </a:t>
              </a:r>
              <a:r>
                <a:rPr lang="en-US" sz="1000" dirty="0" smtClean="0"/>
                <a:t>Device under test</a:t>
              </a:r>
            </a:p>
            <a:p>
              <a:pPr marL="228594" indent="-228594">
                <a:buFont typeface="Arial" panose="020B0604020202020204" pitchFamily="34" charset="0"/>
                <a:buChar char="•"/>
              </a:pPr>
              <a:r>
                <a:rPr lang="en-US" sz="1000" dirty="0" smtClean="0"/>
                <a:t>May convert JSON test vectors to format acceptable by crypto module under test</a:t>
              </a:r>
            </a:p>
            <a:p>
              <a:pPr marL="228594" indent="-228594">
                <a:buFont typeface="Arial" panose="020B0604020202020204" pitchFamily="34" charset="0"/>
                <a:buChar char="•"/>
              </a:pPr>
              <a:r>
                <a:rPr lang="en-US" sz="1000" dirty="0" smtClean="0"/>
                <a:t>Returns KAT answers to ACV server in JSON format</a:t>
              </a:r>
            </a:p>
            <a:p>
              <a:pPr marL="228594" indent="-228594">
                <a:buFont typeface="Arial" panose="020B0604020202020204" pitchFamily="34" charset="0"/>
                <a:buChar char="•"/>
              </a:pPr>
              <a:endParaRPr lang="en-US" sz="1400" dirty="0"/>
            </a:p>
            <a:p>
              <a:pPr marL="228594" indent="-228594">
                <a:buFont typeface="Arial" panose="020B0604020202020204" pitchFamily="34" charset="0"/>
                <a:buChar char="•"/>
              </a:pPr>
              <a:endParaRPr lang="en-US" sz="1067" dirty="0"/>
            </a:p>
          </p:txBody>
        </p:sp>
      </p:grpSp>
    </p:spTree>
    <p:extLst>
      <p:ext uri="{BB962C8B-B14F-4D97-AF65-F5344CB8AC3E}">
        <p14:creationId xmlns:p14="http://schemas.microsoft.com/office/powerpoint/2010/main" val="260141788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ustomShape 1"/>
          <p:cNvSpPr/>
          <p:nvPr/>
        </p:nvSpPr>
        <p:spPr>
          <a:xfrm>
            <a:off x="173475" y="-11509"/>
            <a:ext cx="8344890" cy="731430"/>
          </a:xfrm>
          <a:prstGeom prst="rect">
            <a:avLst/>
          </a:prstGeom>
          <a:noFill/>
          <a:ln>
            <a:noFill/>
          </a:ln>
        </p:spPr>
        <p:txBody>
          <a:bodyPr lIns="67500" tIns="33750" rIns="67500" bIns="33750"/>
          <a:lstStyle/>
          <a:p>
            <a:r>
              <a:rPr lang="en-US" sz="2800" b="1" dirty="0" smtClean="0">
                <a:latin typeface="Calibri Light"/>
              </a:rPr>
              <a:t>Proxy/Validation Authority Architecture</a:t>
            </a:r>
            <a:endParaRPr sz="2800" b="1" dirty="0"/>
          </a:p>
          <a:p>
            <a:pPr>
              <a:lnSpc>
                <a:spcPct val="90000"/>
              </a:lnSpc>
            </a:pPr>
            <a:r>
              <a:rPr lang="en-US" sz="1403" b="1" dirty="0">
                <a:latin typeface="Calibri Light"/>
              </a:rPr>
              <a:t>Automated Cryptographic Validation System</a:t>
            </a:r>
            <a:endParaRPr b="1" dirty="0"/>
          </a:p>
        </p:txBody>
      </p:sp>
      <p:sp>
        <p:nvSpPr>
          <p:cNvPr id="37" name="CustomShape 2"/>
          <p:cNvSpPr/>
          <p:nvPr/>
        </p:nvSpPr>
        <p:spPr>
          <a:xfrm>
            <a:off x="6095250" y="2431080"/>
            <a:ext cx="972540" cy="835110"/>
          </a:xfrm>
          <a:prstGeom prst="rect">
            <a:avLst/>
          </a:prstGeom>
          <a:solidFill>
            <a:srgbClr val="95B2D3"/>
          </a:solidFill>
          <a:ln w="12600">
            <a:solidFill>
              <a:srgbClr val="BC8E00"/>
            </a:solidFill>
            <a:miter/>
          </a:ln>
        </p:spPr>
        <p:txBody>
          <a:bodyPr lIns="67500" tIns="33750" rIns="67500" bIns="33750" anchor="ctr"/>
          <a:lstStyle/>
          <a:p>
            <a:pPr algn="ctr">
              <a:lnSpc>
                <a:spcPct val="100000"/>
              </a:lnSpc>
            </a:pPr>
            <a:r>
              <a:rPr lang="en-US" sz="1605" dirty="0">
                <a:solidFill>
                  <a:srgbClr val="FFFFFF"/>
                </a:solidFill>
                <a:latin typeface="Calibri"/>
              </a:rPr>
              <a:t>ACV</a:t>
            </a:r>
            <a:endParaRPr dirty="0"/>
          </a:p>
          <a:p>
            <a:pPr algn="ctr">
              <a:lnSpc>
                <a:spcPct val="100000"/>
              </a:lnSpc>
            </a:pPr>
            <a:r>
              <a:rPr lang="en-US" sz="1605" dirty="0">
                <a:solidFill>
                  <a:srgbClr val="FFFFFF"/>
                </a:solidFill>
                <a:latin typeface="Calibri"/>
              </a:rPr>
              <a:t>Client</a:t>
            </a:r>
            <a:endParaRPr dirty="0"/>
          </a:p>
        </p:txBody>
      </p:sp>
      <p:sp>
        <p:nvSpPr>
          <p:cNvPr id="38" name="CustomShape 3"/>
          <p:cNvSpPr/>
          <p:nvPr/>
        </p:nvSpPr>
        <p:spPr>
          <a:xfrm>
            <a:off x="5778270" y="2198610"/>
            <a:ext cx="3365280" cy="1647540"/>
          </a:xfrm>
          <a:prstGeom prst="rect">
            <a:avLst/>
          </a:prstGeom>
          <a:noFill/>
          <a:ln w="6480" cap="rnd">
            <a:solidFill>
              <a:srgbClr val="000000"/>
            </a:solidFill>
            <a:custDash>
              <a:ds d="0" sp="0"/>
            </a:custDash>
            <a:miter/>
          </a:ln>
        </p:spPr>
      </p:sp>
      <p:sp>
        <p:nvSpPr>
          <p:cNvPr id="39" name="CustomShape 4"/>
          <p:cNvSpPr/>
          <p:nvPr/>
        </p:nvSpPr>
        <p:spPr>
          <a:xfrm>
            <a:off x="7681500" y="2495880"/>
            <a:ext cx="1355940" cy="835110"/>
          </a:xfrm>
          <a:prstGeom prst="roundRect">
            <a:avLst>
              <a:gd name="adj" fmla="val 9464"/>
            </a:avLst>
          </a:prstGeom>
          <a:solidFill>
            <a:srgbClr val="95B2D3"/>
          </a:solidFill>
          <a:ln w="12600">
            <a:solidFill>
              <a:srgbClr val="BC8E00"/>
            </a:solidFill>
            <a:miter/>
          </a:ln>
        </p:spPr>
      </p:sp>
      <p:sp>
        <p:nvSpPr>
          <p:cNvPr id="40" name="CustomShape 5"/>
          <p:cNvSpPr/>
          <p:nvPr/>
        </p:nvSpPr>
        <p:spPr>
          <a:xfrm>
            <a:off x="7780050" y="2696490"/>
            <a:ext cx="1209870" cy="432000"/>
          </a:xfrm>
          <a:prstGeom prst="rect">
            <a:avLst/>
          </a:prstGeom>
          <a:noFill/>
          <a:ln>
            <a:noFill/>
          </a:ln>
        </p:spPr>
        <p:txBody>
          <a:bodyPr lIns="67500" tIns="33750" rIns="67500" bIns="33750"/>
          <a:lstStyle/>
          <a:p>
            <a:pPr>
              <a:lnSpc>
                <a:spcPct val="100000"/>
              </a:lnSpc>
            </a:pPr>
            <a:r>
              <a:rPr lang="en-US" sz="1200" b="1" dirty="0">
                <a:solidFill>
                  <a:srgbClr val="FFFFFF"/>
                </a:solidFill>
                <a:latin typeface="CiscoSansTT Light"/>
              </a:rPr>
              <a:t>Crypto Module</a:t>
            </a:r>
            <a:endParaRPr dirty="0"/>
          </a:p>
        </p:txBody>
      </p:sp>
      <p:sp>
        <p:nvSpPr>
          <p:cNvPr id="41" name="CustomShape 6"/>
          <p:cNvSpPr/>
          <p:nvPr/>
        </p:nvSpPr>
        <p:spPr>
          <a:xfrm>
            <a:off x="6193260" y="3550230"/>
            <a:ext cx="2863620" cy="249750"/>
          </a:xfrm>
          <a:prstGeom prst="roundRect">
            <a:avLst>
              <a:gd name="adj" fmla="val 9464"/>
            </a:avLst>
          </a:prstGeom>
          <a:solidFill>
            <a:srgbClr val="95B2D3"/>
          </a:solidFill>
          <a:ln w="12600">
            <a:solidFill>
              <a:srgbClr val="BC8E00"/>
            </a:solidFill>
            <a:miter/>
          </a:ln>
        </p:spPr>
        <p:txBody>
          <a:bodyPr lIns="67500" tIns="33750" rIns="67500" bIns="33750" anchor="ctr"/>
          <a:lstStyle/>
          <a:p>
            <a:pPr algn="ctr">
              <a:lnSpc>
                <a:spcPct val="100000"/>
              </a:lnSpc>
            </a:pPr>
            <a:r>
              <a:rPr lang="en-US" sz="1605" dirty="0">
                <a:solidFill>
                  <a:srgbClr val="FFFFFF"/>
                </a:solidFill>
                <a:latin typeface="Calibri"/>
              </a:rPr>
              <a:t>Device Under Test</a:t>
            </a:r>
            <a:endParaRPr dirty="0"/>
          </a:p>
        </p:txBody>
      </p:sp>
      <p:pic>
        <p:nvPicPr>
          <p:cNvPr id="42" name="Picture 6"/>
          <p:cNvPicPr/>
          <p:nvPr/>
        </p:nvPicPr>
        <p:blipFill>
          <a:blip r:embed="rId2"/>
          <a:stretch>
            <a:fillRect/>
          </a:stretch>
        </p:blipFill>
        <p:spPr>
          <a:xfrm>
            <a:off x="2680290" y="2098170"/>
            <a:ext cx="1573830" cy="1573830"/>
          </a:xfrm>
          <a:prstGeom prst="rect">
            <a:avLst/>
          </a:prstGeom>
          <a:ln>
            <a:noFill/>
          </a:ln>
        </p:spPr>
      </p:pic>
      <p:sp>
        <p:nvSpPr>
          <p:cNvPr id="43" name="CustomShape 7"/>
          <p:cNvSpPr/>
          <p:nvPr/>
        </p:nvSpPr>
        <p:spPr>
          <a:xfrm>
            <a:off x="2588220" y="3545640"/>
            <a:ext cx="1757700" cy="569160"/>
          </a:xfrm>
          <a:prstGeom prst="roundRect">
            <a:avLst>
              <a:gd name="adj" fmla="val 9464"/>
            </a:avLst>
          </a:prstGeom>
          <a:solidFill>
            <a:srgbClr val="95B2D3"/>
          </a:solidFill>
          <a:ln w="12600">
            <a:solidFill>
              <a:srgbClr val="BC8E00"/>
            </a:solidFill>
            <a:miter/>
          </a:ln>
        </p:spPr>
        <p:txBody>
          <a:bodyPr lIns="67500" tIns="33750" rIns="67500" bIns="33750" anchor="ctr"/>
          <a:lstStyle/>
          <a:p>
            <a:pPr algn="ctr">
              <a:lnSpc>
                <a:spcPct val="100000"/>
              </a:lnSpc>
            </a:pPr>
            <a:r>
              <a:rPr lang="en-US" sz="1605" dirty="0">
                <a:solidFill>
                  <a:srgbClr val="FFFFFF"/>
                </a:solidFill>
                <a:latin typeface="Calibri"/>
              </a:rPr>
              <a:t>Vendor ACV Server</a:t>
            </a:r>
            <a:endParaRPr dirty="0"/>
          </a:p>
        </p:txBody>
      </p:sp>
      <p:sp>
        <p:nvSpPr>
          <p:cNvPr id="44" name="CustomShape 8"/>
          <p:cNvSpPr/>
          <p:nvPr/>
        </p:nvSpPr>
        <p:spPr>
          <a:xfrm flipH="1">
            <a:off x="3821850" y="2848770"/>
            <a:ext cx="2272320" cy="5400"/>
          </a:xfrm>
          <a:prstGeom prst="straightConnector1">
            <a:avLst/>
          </a:prstGeom>
          <a:noFill/>
          <a:ln w="54000">
            <a:solidFill>
              <a:srgbClr val="000000"/>
            </a:solidFill>
            <a:miter/>
            <a:headEnd type="triangle" w="med" len="med"/>
            <a:tailEnd type="triangle" w="med" len="med"/>
          </a:ln>
        </p:spPr>
      </p:sp>
      <p:sp>
        <p:nvSpPr>
          <p:cNvPr id="45" name="CustomShape 9"/>
          <p:cNvSpPr/>
          <p:nvPr/>
        </p:nvSpPr>
        <p:spPr>
          <a:xfrm>
            <a:off x="7068330" y="2940570"/>
            <a:ext cx="612630" cy="8910"/>
          </a:xfrm>
          <a:prstGeom prst="bentConnector3">
            <a:avLst>
              <a:gd name="adj1" fmla="val 50000"/>
            </a:avLst>
          </a:prstGeom>
          <a:noFill/>
          <a:ln w="38160">
            <a:solidFill>
              <a:srgbClr val="C4D6ED"/>
            </a:solidFill>
            <a:miter/>
            <a:tailEnd type="triangle" w="med" len="med"/>
          </a:ln>
        </p:spPr>
      </p:sp>
      <p:sp>
        <p:nvSpPr>
          <p:cNvPr id="46" name="CustomShape 10"/>
          <p:cNvSpPr/>
          <p:nvPr/>
        </p:nvSpPr>
        <p:spPr>
          <a:xfrm rot="10800000">
            <a:off x="7082370" y="3168720"/>
            <a:ext cx="599130" cy="270"/>
          </a:xfrm>
          <a:prstGeom prst="bentConnector3">
            <a:avLst>
              <a:gd name="adj1" fmla="val 50000"/>
            </a:avLst>
          </a:prstGeom>
          <a:noFill/>
          <a:ln w="38160">
            <a:solidFill>
              <a:srgbClr val="C4D6ED"/>
            </a:solidFill>
            <a:miter/>
            <a:tailEnd type="triangle" w="med" len="med"/>
          </a:ln>
        </p:spPr>
      </p:sp>
      <p:sp>
        <p:nvSpPr>
          <p:cNvPr id="47" name="CustomShape 11"/>
          <p:cNvSpPr/>
          <p:nvPr/>
        </p:nvSpPr>
        <p:spPr>
          <a:xfrm>
            <a:off x="7148250" y="2451600"/>
            <a:ext cx="468180" cy="227340"/>
          </a:xfrm>
          <a:prstGeom prst="rect">
            <a:avLst/>
          </a:prstGeom>
          <a:noFill/>
          <a:ln>
            <a:noFill/>
          </a:ln>
        </p:spPr>
        <p:txBody>
          <a:bodyPr wrap="none" lIns="67500" tIns="33750" rIns="67500" bIns="33750"/>
          <a:lstStyle/>
          <a:p>
            <a:pPr>
              <a:lnSpc>
                <a:spcPct val="100000"/>
              </a:lnSpc>
            </a:pPr>
            <a:r>
              <a:rPr lang="en-US" sz="1050" dirty="0">
                <a:solidFill>
                  <a:srgbClr val="000000"/>
                </a:solidFill>
                <a:latin typeface="Calibri"/>
              </a:rPr>
              <a:t>Seed</a:t>
            </a:r>
            <a:endParaRPr dirty="0"/>
          </a:p>
        </p:txBody>
      </p:sp>
      <p:sp>
        <p:nvSpPr>
          <p:cNvPr id="48" name="CustomShape 12"/>
          <p:cNvSpPr/>
          <p:nvPr/>
        </p:nvSpPr>
        <p:spPr>
          <a:xfrm>
            <a:off x="6934140" y="2714580"/>
            <a:ext cx="934470" cy="227340"/>
          </a:xfrm>
          <a:prstGeom prst="rect">
            <a:avLst/>
          </a:prstGeom>
          <a:noFill/>
          <a:ln>
            <a:noFill/>
          </a:ln>
        </p:spPr>
        <p:txBody>
          <a:bodyPr wrap="none" lIns="67500" tIns="33750" rIns="67500" bIns="33750"/>
          <a:lstStyle/>
          <a:p>
            <a:pPr>
              <a:lnSpc>
                <a:spcPct val="100000"/>
              </a:lnSpc>
            </a:pPr>
            <a:r>
              <a:rPr lang="en-US" sz="1050" dirty="0">
                <a:solidFill>
                  <a:srgbClr val="000000"/>
                </a:solidFill>
                <a:latin typeface="Calibri"/>
              </a:rPr>
              <a:t>Test Vectors</a:t>
            </a:r>
            <a:endParaRPr dirty="0"/>
          </a:p>
        </p:txBody>
      </p:sp>
      <p:sp>
        <p:nvSpPr>
          <p:cNvPr id="49" name="CustomShape 13"/>
          <p:cNvSpPr/>
          <p:nvPr/>
        </p:nvSpPr>
        <p:spPr>
          <a:xfrm>
            <a:off x="6992730" y="2950290"/>
            <a:ext cx="845370" cy="227340"/>
          </a:xfrm>
          <a:prstGeom prst="rect">
            <a:avLst/>
          </a:prstGeom>
          <a:noFill/>
          <a:ln>
            <a:noFill/>
          </a:ln>
        </p:spPr>
        <p:txBody>
          <a:bodyPr wrap="none" lIns="67500" tIns="33750" rIns="67500" bIns="33750"/>
          <a:lstStyle/>
          <a:p>
            <a:pPr>
              <a:lnSpc>
                <a:spcPct val="100000"/>
              </a:lnSpc>
            </a:pPr>
            <a:r>
              <a:rPr lang="en-US" sz="1050" dirty="0">
                <a:solidFill>
                  <a:srgbClr val="000000"/>
                </a:solidFill>
                <a:latin typeface="Calibri"/>
              </a:rPr>
              <a:t>Responses</a:t>
            </a:r>
            <a:endParaRPr dirty="0"/>
          </a:p>
        </p:txBody>
      </p:sp>
      <p:sp>
        <p:nvSpPr>
          <p:cNvPr id="50" name="CustomShape 14"/>
          <p:cNvSpPr/>
          <p:nvPr/>
        </p:nvSpPr>
        <p:spPr>
          <a:xfrm>
            <a:off x="4108050" y="2418120"/>
            <a:ext cx="1773090" cy="341820"/>
          </a:xfrm>
          <a:prstGeom prst="rect">
            <a:avLst/>
          </a:prstGeom>
          <a:noFill/>
          <a:ln>
            <a:noFill/>
          </a:ln>
        </p:spPr>
        <p:txBody>
          <a:bodyPr lIns="67500" tIns="33750" rIns="67500" bIns="33750"/>
          <a:lstStyle/>
          <a:p>
            <a:pPr>
              <a:lnSpc>
                <a:spcPct val="100000"/>
              </a:lnSpc>
            </a:pPr>
            <a:r>
              <a:rPr lang="en-US" dirty="0">
                <a:solidFill>
                  <a:srgbClr val="000000"/>
                </a:solidFill>
                <a:latin typeface="Calibri"/>
              </a:rPr>
              <a:t>ACV Protocol</a:t>
            </a:r>
            <a:endParaRPr dirty="0"/>
          </a:p>
        </p:txBody>
      </p:sp>
      <p:sp>
        <p:nvSpPr>
          <p:cNvPr id="51" name="CustomShape 15"/>
          <p:cNvSpPr/>
          <p:nvPr/>
        </p:nvSpPr>
        <p:spPr>
          <a:xfrm>
            <a:off x="2406645" y="719922"/>
            <a:ext cx="3076650" cy="1182499"/>
          </a:xfrm>
          <a:prstGeom prst="borderCallout1">
            <a:avLst>
              <a:gd name="adj1" fmla="val 102075"/>
              <a:gd name="adj2" fmla="val 1787"/>
              <a:gd name="adj3" fmla="val 166514"/>
              <a:gd name="adj4" fmla="val 25343"/>
            </a:avLst>
          </a:prstGeom>
          <a:solidFill>
            <a:srgbClr val="0771AA"/>
          </a:solidFill>
          <a:ln w="12600">
            <a:solidFill>
              <a:srgbClr val="000000"/>
            </a:solidFill>
            <a:miter/>
          </a:ln>
        </p:spPr>
        <p:txBody>
          <a:bodyPr lIns="67500" tIns="33750" rIns="67500" bIns="33750"/>
          <a:lstStyle/>
          <a:p>
            <a:pPr>
              <a:lnSpc>
                <a:spcPct val="100000"/>
              </a:lnSpc>
            </a:pPr>
            <a:r>
              <a:rPr lang="en-US" sz="1103" b="1" u="sng" dirty="0">
                <a:solidFill>
                  <a:srgbClr val="FFFFFF"/>
                </a:solidFill>
                <a:latin typeface="Calibri"/>
              </a:rPr>
              <a:t>ACV </a:t>
            </a:r>
            <a:r>
              <a:rPr lang="en-US" sz="1103" b="1" u="sng" dirty="0" smtClean="0">
                <a:solidFill>
                  <a:srgbClr val="FFFFFF"/>
                </a:solidFill>
                <a:latin typeface="Calibri"/>
              </a:rPr>
              <a:t>Proxy/Server</a:t>
            </a:r>
            <a:r>
              <a:rPr lang="en-US" sz="1103" b="1" u="sng" dirty="0">
                <a:solidFill>
                  <a:srgbClr val="FFFFFF"/>
                </a:solidFill>
                <a:latin typeface="Calibri"/>
              </a:rPr>
              <a:t>:</a:t>
            </a:r>
            <a:endParaRPr dirty="0"/>
          </a:p>
          <a:p>
            <a:pPr marL="171446" indent="-171446">
              <a:buFont typeface="Arial" panose="020B0604020202020204" pitchFamily="34" charset="0"/>
              <a:buChar char="•"/>
            </a:pPr>
            <a:r>
              <a:rPr lang="en-US" sz="1050" dirty="0">
                <a:solidFill>
                  <a:srgbClr val="FFFFFF"/>
                </a:solidFill>
                <a:latin typeface="Calibri"/>
              </a:rPr>
              <a:t>Web hosted service</a:t>
            </a:r>
          </a:p>
          <a:p>
            <a:pPr marL="171446" indent="-171446">
              <a:buFont typeface="Arial" panose="020B0604020202020204" pitchFamily="34" charset="0"/>
              <a:buChar char="•"/>
            </a:pPr>
            <a:r>
              <a:rPr lang="en-US" sz="1050" dirty="0">
                <a:solidFill>
                  <a:srgbClr val="FFFFFF"/>
                </a:solidFill>
                <a:latin typeface="Calibri"/>
              </a:rPr>
              <a:t>Interacts with NIST ACV Server to obtain JSON KAT data </a:t>
            </a:r>
          </a:p>
          <a:p>
            <a:pPr marL="171446" indent="-171446">
              <a:buFont typeface="Arial" panose="020B0604020202020204" pitchFamily="34" charset="0"/>
              <a:buChar char="•"/>
            </a:pPr>
            <a:r>
              <a:rPr lang="en-US" sz="1050" dirty="0">
                <a:solidFill>
                  <a:srgbClr val="FFFFFF"/>
                </a:solidFill>
                <a:latin typeface="Calibri"/>
              </a:rPr>
              <a:t>Optionally generates JSON test vectors </a:t>
            </a:r>
          </a:p>
          <a:p>
            <a:pPr marL="171446" indent="-171446">
              <a:buFont typeface="Arial" panose="020B0604020202020204" pitchFamily="34" charset="0"/>
              <a:buChar char="•"/>
            </a:pPr>
            <a:r>
              <a:rPr lang="en-US" sz="1050" dirty="0">
                <a:solidFill>
                  <a:srgbClr val="FFFFFF"/>
                </a:solidFill>
                <a:latin typeface="Calibri"/>
              </a:rPr>
              <a:t>Optionally performs results verification</a:t>
            </a:r>
          </a:p>
          <a:p>
            <a:pPr marL="171446" indent="-171446">
              <a:buFont typeface="Arial" panose="020B0604020202020204" pitchFamily="34" charset="0"/>
              <a:buChar char="•"/>
            </a:pPr>
            <a:r>
              <a:rPr lang="en-US" sz="1050" dirty="0">
                <a:solidFill>
                  <a:srgbClr val="FFFFFF"/>
                </a:solidFill>
                <a:latin typeface="Calibri"/>
              </a:rPr>
              <a:t>Reports JSON KAT results to NIST ACV Server</a:t>
            </a:r>
            <a:endParaRPr dirty="0" smtClean="0"/>
          </a:p>
          <a:p>
            <a:pPr>
              <a:lnSpc>
                <a:spcPct val="100000"/>
              </a:lnSpc>
            </a:pPr>
            <a:endParaRPr dirty="0"/>
          </a:p>
        </p:txBody>
      </p:sp>
      <p:sp>
        <p:nvSpPr>
          <p:cNvPr id="52" name="CustomShape 16"/>
          <p:cNvSpPr/>
          <p:nvPr/>
        </p:nvSpPr>
        <p:spPr>
          <a:xfrm>
            <a:off x="5968890" y="256230"/>
            <a:ext cx="2301750" cy="1363770"/>
          </a:xfrm>
          <a:prstGeom prst="borderCallout1">
            <a:avLst>
              <a:gd name="adj1" fmla="val 100019"/>
              <a:gd name="adj2" fmla="val 36389"/>
              <a:gd name="adj3" fmla="val 159741"/>
              <a:gd name="adj4" fmla="val 23279"/>
            </a:avLst>
          </a:prstGeom>
          <a:solidFill>
            <a:srgbClr val="0771AA"/>
          </a:solidFill>
          <a:ln w="12600">
            <a:solidFill>
              <a:srgbClr val="000000"/>
            </a:solidFill>
            <a:miter/>
          </a:ln>
        </p:spPr>
        <p:txBody>
          <a:bodyPr lIns="67500" tIns="33750" rIns="67500" bIns="33750"/>
          <a:lstStyle/>
          <a:p>
            <a:pPr>
              <a:lnSpc>
                <a:spcPct val="100000"/>
              </a:lnSpc>
            </a:pPr>
            <a:r>
              <a:rPr lang="en-US" sz="1103" b="1" u="sng" dirty="0">
                <a:solidFill>
                  <a:srgbClr val="FFFFFF"/>
                </a:solidFill>
                <a:latin typeface="Calibri"/>
              </a:rPr>
              <a:t>ACV Client:</a:t>
            </a:r>
            <a:endParaRPr dirty="0"/>
          </a:p>
          <a:p>
            <a:pPr>
              <a:lnSpc>
                <a:spcPct val="100000"/>
              </a:lnSpc>
              <a:buFont typeface="Arial"/>
              <a:buChar char="•"/>
            </a:pPr>
            <a:r>
              <a:rPr lang="en-US" sz="1050" dirty="0">
                <a:solidFill>
                  <a:srgbClr val="FFFFFF"/>
                </a:solidFill>
                <a:latin typeface="Calibri"/>
              </a:rPr>
              <a:t>Integrated into Device under test</a:t>
            </a:r>
            <a:endParaRPr dirty="0"/>
          </a:p>
          <a:p>
            <a:pPr>
              <a:lnSpc>
                <a:spcPct val="100000"/>
              </a:lnSpc>
              <a:buFont typeface="Arial"/>
              <a:buChar char="•"/>
            </a:pPr>
            <a:r>
              <a:rPr lang="en-US" sz="1050" dirty="0">
                <a:solidFill>
                  <a:srgbClr val="FFFFFF"/>
                </a:solidFill>
                <a:latin typeface="Calibri"/>
              </a:rPr>
              <a:t>May convert JSON test vectors to format acceptable by crypto module under test</a:t>
            </a:r>
            <a:endParaRPr dirty="0"/>
          </a:p>
          <a:p>
            <a:pPr>
              <a:lnSpc>
                <a:spcPct val="100000"/>
              </a:lnSpc>
              <a:buFont typeface="Arial"/>
              <a:buChar char="•"/>
            </a:pPr>
            <a:r>
              <a:rPr lang="en-US" sz="1050" dirty="0">
                <a:solidFill>
                  <a:srgbClr val="FFFFFF"/>
                </a:solidFill>
                <a:latin typeface="Calibri"/>
              </a:rPr>
              <a:t>Returns KAT answers to ACV server in JSON format</a:t>
            </a:r>
            <a:endParaRPr dirty="0"/>
          </a:p>
          <a:p>
            <a:pPr>
              <a:lnSpc>
                <a:spcPct val="100000"/>
              </a:lnSpc>
            </a:pPr>
            <a:endParaRPr dirty="0"/>
          </a:p>
          <a:p>
            <a:pPr>
              <a:lnSpc>
                <a:spcPct val="100000"/>
              </a:lnSpc>
            </a:pPr>
            <a:endParaRPr dirty="0"/>
          </a:p>
        </p:txBody>
      </p:sp>
      <p:sp>
        <p:nvSpPr>
          <p:cNvPr id="53" name="CustomShape 17"/>
          <p:cNvSpPr/>
          <p:nvPr/>
        </p:nvSpPr>
        <p:spPr>
          <a:xfrm flipV="1">
            <a:off x="7068330" y="2649780"/>
            <a:ext cx="612630" cy="270"/>
          </a:xfrm>
          <a:prstGeom prst="bentConnector3">
            <a:avLst>
              <a:gd name="adj1" fmla="val 50000"/>
            </a:avLst>
          </a:prstGeom>
          <a:noFill/>
          <a:ln w="38160">
            <a:solidFill>
              <a:srgbClr val="C4D6ED"/>
            </a:solidFill>
            <a:miter/>
            <a:tailEnd type="triangle" w="med" len="med"/>
          </a:ln>
        </p:spPr>
      </p:sp>
      <p:pic>
        <p:nvPicPr>
          <p:cNvPr id="54" name="Picture 6"/>
          <p:cNvPicPr/>
          <p:nvPr/>
        </p:nvPicPr>
        <p:blipFill>
          <a:blip r:embed="rId2"/>
          <a:stretch>
            <a:fillRect/>
          </a:stretch>
        </p:blipFill>
        <p:spPr>
          <a:xfrm>
            <a:off x="260010" y="2823390"/>
            <a:ext cx="1573830" cy="1573830"/>
          </a:xfrm>
          <a:prstGeom prst="rect">
            <a:avLst/>
          </a:prstGeom>
          <a:ln>
            <a:noFill/>
          </a:ln>
        </p:spPr>
      </p:pic>
      <p:sp>
        <p:nvSpPr>
          <p:cNvPr id="55" name="CustomShape 18"/>
          <p:cNvSpPr/>
          <p:nvPr/>
        </p:nvSpPr>
        <p:spPr>
          <a:xfrm>
            <a:off x="260010" y="4448790"/>
            <a:ext cx="1757700" cy="466560"/>
          </a:xfrm>
          <a:prstGeom prst="roundRect">
            <a:avLst>
              <a:gd name="adj" fmla="val 9464"/>
            </a:avLst>
          </a:prstGeom>
          <a:solidFill>
            <a:srgbClr val="95B2D3"/>
          </a:solidFill>
          <a:ln w="12600">
            <a:solidFill>
              <a:srgbClr val="BC8E00"/>
            </a:solidFill>
            <a:miter/>
          </a:ln>
        </p:spPr>
        <p:txBody>
          <a:bodyPr lIns="67500" tIns="33750" rIns="67500" bIns="33750" anchor="ctr"/>
          <a:lstStyle/>
          <a:p>
            <a:pPr algn="ctr">
              <a:lnSpc>
                <a:spcPct val="100000"/>
              </a:lnSpc>
            </a:pPr>
            <a:r>
              <a:rPr lang="en-US" sz="1605" dirty="0">
                <a:solidFill>
                  <a:srgbClr val="FFFFFF"/>
                </a:solidFill>
                <a:latin typeface="Calibri"/>
              </a:rPr>
              <a:t>NIST ACV Server</a:t>
            </a:r>
            <a:endParaRPr dirty="0"/>
          </a:p>
        </p:txBody>
      </p:sp>
      <p:sp>
        <p:nvSpPr>
          <p:cNvPr id="56" name="CustomShape 19"/>
          <p:cNvSpPr/>
          <p:nvPr/>
        </p:nvSpPr>
        <p:spPr>
          <a:xfrm>
            <a:off x="129600" y="1510903"/>
            <a:ext cx="2191320" cy="1306007"/>
          </a:xfrm>
          <a:prstGeom prst="borderCallout1">
            <a:avLst>
              <a:gd name="adj1" fmla="val 102075"/>
              <a:gd name="adj2" fmla="val 1787"/>
              <a:gd name="adj3" fmla="val 166514"/>
              <a:gd name="adj4" fmla="val 25343"/>
            </a:avLst>
          </a:prstGeom>
          <a:solidFill>
            <a:srgbClr val="0771AA"/>
          </a:solidFill>
          <a:ln w="12600">
            <a:solidFill>
              <a:srgbClr val="000000"/>
            </a:solidFill>
            <a:miter/>
          </a:ln>
        </p:spPr>
        <p:txBody>
          <a:bodyPr lIns="67500" tIns="33750" rIns="67500" bIns="33750"/>
          <a:lstStyle/>
          <a:p>
            <a:pPr>
              <a:lnSpc>
                <a:spcPct val="100000"/>
              </a:lnSpc>
            </a:pPr>
            <a:r>
              <a:rPr lang="en-US" sz="1103" b="1" u="sng" dirty="0">
                <a:solidFill>
                  <a:srgbClr val="FFFFFF"/>
                </a:solidFill>
                <a:latin typeface="Calibri"/>
              </a:rPr>
              <a:t>Validation Authority Server:</a:t>
            </a:r>
            <a:endParaRPr dirty="0"/>
          </a:p>
          <a:p>
            <a:pPr>
              <a:lnSpc>
                <a:spcPct val="100000"/>
              </a:lnSpc>
              <a:buFont typeface="Arial"/>
              <a:buChar char="•"/>
            </a:pPr>
            <a:r>
              <a:rPr lang="en-US" sz="1050" dirty="0">
                <a:solidFill>
                  <a:srgbClr val="FFFFFF"/>
                </a:solidFill>
                <a:latin typeface="Calibri"/>
              </a:rPr>
              <a:t>Web hosted service w/ REST API</a:t>
            </a:r>
            <a:endParaRPr dirty="0"/>
          </a:p>
          <a:p>
            <a:pPr>
              <a:lnSpc>
                <a:spcPct val="100000"/>
              </a:lnSpc>
              <a:buFont typeface="Arial"/>
              <a:buChar char="•"/>
            </a:pPr>
            <a:r>
              <a:rPr lang="en-US" sz="1050" dirty="0">
                <a:solidFill>
                  <a:srgbClr val="FFFFFF"/>
                </a:solidFill>
                <a:latin typeface="Calibri"/>
              </a:rPr>
              <a:t>Registers ACV Servers</a:t>
            </a:r>
          </a:p>
          <a:p>
            <a:pPr>
              <a:lnSpc>
                <a:spcPct val="100000"/>
              </a:lnSpc>
              <a:buFont typeface="Arial"/>
              <a:buChar char="•"/>
            </a:pPr>
            <a:r>
              <a:rPr lang="en-US" sz="1050" dirty="0">
                <a:solidFill>
                  <a:srgbClr val="FFFFFF"/>
                </a:solidFill>
                <a:latin typeface="Calibri"/>
              </a:rPr>
              <a:t>Generates JSON KAT vectors </a:t>
            </a:r>
          </a:p>
          <a:p>
            <a:pPr>
              <a:buFont typeface="Arial"/>
              <a:buChar char="•"/>
            </a:pPr>
            <a:r>
              <a:rPr lang="en-US" sz="1050" dirty="0">
                <a:solidFill>
                  <a:srgbClr val="FFFFFF"/>
                </a:solidFill>
                <a:latin typeface="Calibri"/>
              </a:rPr>
              <a:t>Validates JSON KAT results </a:t>
            </a:r>
            <a:endParaRPr sz="1050" dirty="0">
              <a:solidFill>
                <a:srgbClr val="FFFFFF"/>
              </a:solidFill>
              <a:latin typeface="Calibri"/>
            </a:endParaRPr>
          </a:p>
          <a:p>
            <a:pPr>
              <a:lnSpc>
                <a:spcPct val="100000"/>
              </a:lnSpc>
              <a:buFont typeface="Arial"/>
              <a:buChar char="•"/>
            </a:pPr>
            <a:r>
              <a:rPr lang="en-US" sz="1050" dirty="0">
                <a:solidFill>
                  <a:srgbClr val="FFFFFF"/>
                </a:solidFill>
                <a:latin typeface="Calibri"/>
              </a:rPr>
              <a:t>Publishes validation results from trusted vendor ACV Servers</a:t>
            </a:r>
            <a:endParaRPr dirty="0"/>
          </a:p>
          <a:p>
            <a:pPr>
              <a:lnSpc>
                <a:spcPct val="100000"/>
              </a:lnSpc>
            </a:pPr>
            <a:endParaRPr dirty="0"/>
          </a:p>
        </p:txBody>
      </p:sp>
      <p:sp>
        <p:nvSpPr>
          <p:cNvPr id="57" name="CustomShape 20"/>
          <p:cNvSpPr/>
          <p:nvPr/>
        </p:nvSpPr>
        <p:spPr>
          <a:xfrm flipH="1">
            <a:off x="1644570" y="3266730"/>
            <a:ext cx="1228770" cy="614790"/>
          </a:xfrm>
          <a:prstGeom prst="straightConnector1">
            <a:avLst/>
          </a:prstGeom>
          <a:noFill/>
          <a:ln w="54000">
            <a:solidFill>
              <a:srgbClr val="000000"/>
            </a:solidFill>
            <a:miter/>
            <a:tailEnd type="triangle" w="med" len="med"/>
          </a:ln>
        </p:spPr>
      </p:sp>
      <p:sp>
        <p:nvSpPr>
          <p:cNvPr id="58" name="CustomShape 21"/>
          <p:cNvSpPr/>
          <p:nvPr/>
        </p:nvSpPr>
        <p:spPr>
          <a:xfrm rot="19965600">
            <a:off x="1802250" y="3278070"/>
            <a:ext cx="829440" cy="341820"/>
          </a:xfrm>
          <a:prstGeom prst="rect">
            <a:avLst/>
          </a:prstGeom>
          <a:noFill/>
          <a:ln>
            <a:noFill/>
          </a:ln>
        </p:spPr>
        <p:txBody>
          <a:bodyPr lIns="67500" tIns="33750" rIns="67500" bIns="33750"/>
          <a:lstStyle/>
          <a:p>
            <a:pPr>
              <a:lnSpc>
                <a:spcPct val="100000"/>
              </a:lnSpc>
            </a:pPr>
            <a:r>
              <a:rPr lang="en-US" dirty="0">
                <a:solidFill>
                  <a:srgbClr val="000000"/>
                </a:solidFill>
                <a:latin typeface="Calibri"/>
              </a:rPr>
              <a:t>ACV</a:t>
            </a:r>
            <a:endParaRPr dirty="0"/>
          </a:p>
        </p:txBody>
      </p:sp>
    </p:spTree>
    <p:extLst>
      <p:ext uri="{BB962C8B-B14F-4D97-AF65-F5344CB8AC3E}">
        <p14:creationId xmlns:p14="http://schemas.microsoft.com/office/powerpoint/2010/main" val="428406271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22" presetClass="exit" presetSubtype="4" fill="hold" nodeType="withEffect">
                                  <p:stCondLst>
                                    <p:cond delay="0"/>
                                  </p:stCondLst>
                                  <p:childTnLst>
                                    <p:animEffect transition="out" filter="wipe(down)">
                                      <p:cBhvr additive="repl">
                                        <p:cTn id="8" dur="500"/>
                                        <p:tgtEl>
                                          <p:spTgt spid="51"/>
                                        </p:tgtEl>
                                      </p:cBhvr>
                                    </p:animEffect>
                                    <p:set>
                                      <p:cBhvr>
                                        <p:cTn id="9" dur="1" fill="hold">
                                          <p:stCondLst>
                                            <p:cond delay="499"/>
                                          </p:stCondLst>
                                        </p:cTn>
                                        <p:tgtEl>
                                          <p:spTgt spid="5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par>
                                <p:cTn id="18" presetID="22" presetClass="exit" presetSubtype="4" fill="hold" nodeType="withEffect">
                                  <p:stCondLst>
                                    <p:cond delay="0"/>
                                  </p:stCondLst>
                                  <p:childTnLst>
                                    <p:animEffect transition="out" filter="wipe(down)">
                                      <p:cBhvr additive="repl">
                                        <p:cTn id="19" dur="500"/>
                                        <p:tgtEl>
                                          <p:spTgt spid="56"/>
                                        </p:tgtEl>
                                      </p:cBhvr>
                                    </p:animEffect>
                                    <p:set>
                                      <p:cBhvr>
                                        <p:cTn id="20"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1136668"/>
            <a:ext cx="8277344" cy="3482120"/>
          </a:xfrm>
        </p:spPr>
        <p:txBody>
          <a:bodyPr>
            <a:normAutofit/>
          </a:bodyPr>
          <a:lstStyle/>
          <a:p>
            <a:pPr marL="514336" indent="-457200">
              <a:buFont typeface="+mj-lt"/>
              <a:buAutoNum type="arabicPeriod"/>
            </a:pPr>
            <a:r>
              <a:rPr lang="en-US" dirty="0" smtClean="0"/>
              <a:t>Client </a:t>
            </a:r>
            <a:r>
              <a:rPr lang="en-US" dirty="0"/>
              <a:t>Registration and Vector Set </a:t>
            </a:r>
            <a:r>
              <a:rPr lang="en-US" dirty="0" smtClean="0"/>
              <a:t>Creation</a:t>
            </a:r>
          </a:p>
          <a:p>
            <a:pPr marL="514336" indent="-457200">
              <a:buFont typeface="+mj-lt"/>
              <a:buAutoNum type="arabicPeriod"/>
            </a:pPr>
            <a:r>
              <a:rPr lang="en-US" dirty="0" smtClean="0"/>
              <a:t>Client </a:t>
            </a:r>
            <a:r>
              <a:rPr lang="en-US" dirty="0"/>
              <a:t>GET of Vector </a:t>
            </a:r>
            <a:r>
              <a:rPr lang="en-US" dirty="0" smtClean="0"/>
              <a:t>Sets</a:t>
            </a:r>
          </a:p>
          <a:p>
            <a:pPr marL="514336" indent="-457200">
              <a:buFont typeface="+mj-lt"/>
              <a:buAutoNum type="arabicPeriod"/>
            </a:pPr>
            <a:r>
              <a:rPr lang="en-US" dirty="0"/>
              <a:t>Client POST of Known Answer Test Results</a:t>
            </a:r>
            <a:endParaRPr lang="en-US" dirty="0" smtClean="0"/>
          </a:p>
          <a:p>
            <a:pPr marL="514336" indent="-457200">
              <a:buFont typeface="+mj-lt"/>
              <a:buAutoNum type="arabicPeriod"/>
            </a:pPr>
            <a:r>
              <a:rPr lang="en-US" dirty="0" smtClean="0"/>
              <a:t>Client </a:t>
            </a:r>
            <a:r>
              <a:rPr lang="en-US" dirty="0"/>
              <a:t>uses GET method to retrieve </a:t>
            </a:r>
            <a:r>
              <a:rPr lang="en-US" dirty="0" smtClean="0"/>
              <a:t>results</a:t>
            </a:r>
          </a:p>
          <a:p>
            <a:pPr marL="57136" indent="0">
              <a:buNone/>
            </a:pPr>
            <a:endParaRPr lang="en-US" dirty="0"/>
          </a:p>
          <a:p>
            <a:pPr marL="514336" indent="-457200">
              <a:buFont typeface="+mj-lt"/>
              <a:buAutoNum type="arabicPeriod"/>
            </a:pPr>
            <a:endParaRPr lang="en-US" dirty="0"/>
          </a:p>
          <a:p>
            <a:pPr marL="514336" indent="-457200">
              <a:buFont typeface="+mj-lt"/>
              <a:buAutoNum type="arabicPeriod"/>
            </a:pPr>
            <a:endParaRPr lang="en-US" dirty="0" smtClean="0"/>
          </a:p>
        </p:txBody>
      </p:sp>
      <p:sp>
        <p:nvSpPr>
          <p:cNvPr id="3" name="Title 2"/>
          <p:cNvSpPr>
            <a:spLocks noGrp="1"/>
          </p:cNvSpPr>
          <p:nvPr>
            <p:ph type="title"/>
          </p:nvPr>
        </p:nvSpPr>
        <p:spPr/>
        <p:txBody>
          <a:bodyPr/>
          <a:lstStyle/>
          <a:p>
            <a:r>
              <a:rPr lang="en-US" dirty="0" smtClean="0"/>
              <a:t>ACVP Flows</a:t>
            </a:r>
            <a:endParaRPr lang="en-US" dirty="0"/>
          </a:p>
        </p:txBody>
      </p:sp>
    </p:spTree>
    <p:extLst>
      <p:ext uri="{BB962C8B-B14F-4D97-AF65-F5344CB8AC3E}">
        <p14:creationId xmlns:p14="http://schemas.microsoft.com/office/powerpoint/2010/main" val="177540571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3442" y="166625"/>
            <a:ext cx="8345488" cy="731837"/>
          </a:xfrm>
        </p:spPr>
        <p:txBody>
          <a:bodyPr/>
          <a:lstStyle/>
          <a:p>
            <a:r>
              <a:rPr lang="en-US" sz="2400" dirty="0" smtClean="0"/>
              <a:t>ACVP Flows – Client Registration </a:t>
            </a:r>
            <a:r>
              <a:rPr lang="en-US" sz="2400" dirty="0"/>
              <a:t>and</a:t>
            </a:r>
            <a:r>
              <a:rPr lang="en-US" sz="2400" dirty="0" smtClean="0"/>
              <a:t> Vector Set Creation</a:t>
            </a:r>
            <a:r>
              <a:rPr lang="en-US" dirty="0" smtClean="0"/>
              <a:t/>
            </a:r>
            <a:br>
              <a:rPr lang="en-US" dirty="0" smtClean="0"/>
            </a:br>
            <a:endParaRPr lang="en-US" dirty="0"/>
          </a:p>
        </p:txBody>
      </p:sp>
      <p:sp>
        <p:nvSpPr>
          <p:cNvPr id="5" name="Rectangle 4"/>
          <p:cNvSpPr/>
          <p:nvPr/>
        </p:nvSpPr>
        <p:spPr>
          <a:xfrm>
            <a:off x="457668" y="1158677"/>
            <a:ext cx="1060985" cy="868905"/>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ACV</a:t>
            </a:r>
          </a:p>
          <a:p>
            <a:pPr algn="ctr"/>
            <a:r>
              <a:rPr lang="en-US" sz="1100" dirty="0" smtClean="0"/>
              <a:t>Server</a:t>
            </a:r>
            <a:endParaRPr lang="en-US" sz="1100" dirty="0"/>
          </a:p>
        </p:txBody>
      </p:sp>
      <p:sp>
        <p:nvSpPr>
          <p:cNvPr id="6" name="Rectangle 5"/>
          <p:cNvSpPr/>
          <p:nvPr/>
        </p:nvSpPr>
        <p:spPr>
          <a:xfrm>
            <a:off x="5624464" y="1276572"/>
            <a:ext cx="637066" cy="66301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p>
          <a:p>
            <a:pPr algn="ctr"/>
            <a:r>
              <a:rPr lang="en-US" sz="1200" dirty="0" smtClean="0"/>
              <a:t>ACV</a:t>
            </a:r>
          </a:p>
          <a:p>
            <a:pPr algn="ctr"/>
            <a:r>
              <a:rPr lang="en-US" sz="1200" dirty="0" smtClean="0"/>
              <a:t>Client</a:t>
            </a:r>
          </a:p>
          <a:p>
            <a:pPr algn="ctr"/>
            <a:endParaRPr lang="en-US" sz="1600" dirty="0"/>
          </a:p>
        </p:txBody>
      </p:sp>
      <p:sp>
        <p:nvSpPr>
          <p:cNvPr id="7" name="Rectangle 6"/>
          <p:cNvSpPr/>
          <p:nvPr/>
        </p:nvSpPr>
        <p:spPr>
          <a:xfrm>
            <a:off x="5224007" y="1056772"/>
            <a:ext cx="3330947" cy="1102610"/>
          </a:xfrm>
          <a:prstGeom prst="rect">
            <a:avLst/>
          </a:prstGeom>
          <a:noFill/>
          <a:ln w="25400">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5948947" y="687440"/>
            <a:ext cx="2629982" cy="369332"/>
          </a:xfrm>
          <a:prstGeom prst="rect">
            <a:avLst/>
          </a:prstGeom>
          <a:noFill/>
        </p:spPr>
        <p:txBody>
          <a:bodyPr wrap="square" rtlCol="0">
            <a:spAutoFit/>
          </a:bodyPr>
          <a:lstStyle/>
          <a:p>
            <a:r>
              <a:rPr lang="en-US" dirty="0" smtClean="0"/>
              <a:t> </a:t>
            </a:r>
            <a:r>
              <a:rPr lang="en-US" sz="1600" dirty="0" smtClean="0"/>
              <a:t>Device Under Test</a:t>
            </a:r>
            <a:endParaRPr lang="en-US" sz="1600" dirty="0"/>
          </a:p>
        </p:txBody>
      </p:sp>
      <p:cxnSp>
        <p:nvCxnSpPr>
          <p:cNvPr id="18" name="Straight Arrow Connector 17"/>
          <p:cNvCxnSpPr/>
          <p:nvPr/>
        </p:nvCxnSpPr>
        <p:spPr>
          <a:xfrm>
            <a:off x="1349829" y="2325496"/>
            <a:ext cx="3439885" cy="0"/>
          </a:xfrm>
          <a:prstGeom prst="straightConnector1">
            <a:avLst/>
          </a:prstGeom>
          <a:ln w="50800">
            <a:solidFill>
              <a:srgbClr val="008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965158" y="2027583"/>
            <a:ext cx="2539999" cy="261610"/>
          </a:xfrm>
          <a:prstGeom prst="rect">
            <a:avLst/>
          </a:prstGeom>
          <a:noFill/>
        </p:spPr>
        <p:txBody>
          <a:bodyPr wrap="square" rtlCol="0">
            <a:spAutoFit/>
          </a:bodyPr>
          <a:lstStyle/>
          <a:p>
            <a:r>
              <a:rPr lang="en-US" sz="1100" b="1" dirty="0" smtClean="0"/>
              <a:t>http(s) session establishment</a:t>
            </a:r>
            <a:endParaRPr lang="en-US" sz="1100" b="1" dirty="0"/>
          </a:p>
        </p:txBody>
      </p:sp>
      <p:sp>
        <p:nvSpPr>
          <p:cNvPr id="45" name="TextBox 44"/>
          <p:cNvSpPr txBox="1"/>
          <p:nvPr/>
        </p:nvSpPr>
        <p:spPr>
          <a:xfrm>
            <a:off x="1724526" y="2894263"/>
            <a:ext cx="2961106" cy="600164"/>
          </a:xfrm>
          <a:prstGeom prst="rect">
            <a:avLst/>
          </a:prstGeom>
          <a:noFill/>
        </p:spPr>
        <p:txBody>
          <a:bodyPr wrap="square" rtlCol="0">
            <a:spAutoFit/>
          </a:bodyPr>
          <a:lstStyle/>
          <a:p>
            <a:r>
              <a:rPr lang="en-US" sz="1100" b="1" dirty="0" smtClean="0"/>
              <a:t>POST Operating Environment</a:t>
            </a:r>
          </a:p>
          <a:p>
            <a:endParaRPr lang="en-US" sz="1100" b="1" dirty="0" smtClean="0"/>
          </a:p>
          <a:p>
            <a:r>
              <a:rPr lang="en-US" sz="1100" b="1" dirty="0" smtClean="0"/>
              <a:t>    And Crypto Capabilities</a:t>
            </a:r>
            <a:endParaRPr lang="en-US" sz="1100" b="1" dirty="0"/>
          </a:p>
        </p:txBody>
      </p:sp>
      <p:sp>
        <p:nvSpPr>
          <p:cNvPr id="46" name="TextBox 45"/>
          <p:cNvSpPr txBox="1"/>
          <p:nvPr/>
        </p:nvSpPr>
        <p:spPr>
          <a:xfrm>
            <a:off x="1349829" y="3910263"/>
            <a:ext cx="4478803" cy="261610"/>
          </a:xfrm>
          <a:prstGeom prst="rect">
            <a:avLst/>
          </a:prstGeom>
          <a:noFill/>
        </p:spPr>
        <p:txBody>
          <a:bodyPr wrap="square" rtlCol="0">
            <a:spAutoFit/>
          </a:bodyPr>
          <a:lstStyle/>
          <a:p>
            <a:r>
              <a:rPr lang="en-US" sz="1100" b="1" dirty="0" smtClean="0"/>
              <a:t>ACV Server Responds with a list of vector set IDs</a:t>
            </a:r>
            <a:endParaRPr lang="en-US" sz="1100" b="1" dirty="0"/>
          </a:p>
        </p:txBody>
      </p:sp>
      <p:cxnSp>
        <p:nvCxnSpPr>
          <p:cNvPr id="19" name="Straight Arrow Connector 18"/>
          <p:cNvCxnSpPr/>
          <p:nvPr/>
        </p:nvCxnSpPr>
        <p:spPr>
          <a:xfrm>
            <a:off x="1349829" y="3801728"/>
            <a:ext cx="3439885" cy="1588"/>
          </a:xfrm>
          <a:prstGeom prst="straightConnector1">
            <a:avLst/>
          </a:prstGeom>
          <a:ln w="508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349829" y="3215105"/>
            <a:ext cx="3439885" cy="0"/>
          </a:xfrm>
          <a:prstGeom prst="straightConnector1">
            <a:avLst/>
          </a:prstGeom>
          <a:ln w="50800">
            <a:solidFill>
              <a:srgbClr val="008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339977" y="1276572"/>
            <a:ext cx="757824" cy="63252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p>
          <a:p>
            <a:pPr algn="ctr"/>
            <a:r>
              <a:rPr lang="en-US" sz="1200" dirty="0" smtClean="0"/>
              <a:t>Crypto</a:t>
            </a:r>
          </a:p>
          <a:p>
            <a:pPr algn="ctr"/>
            <a:r>
              <a:rPr lang="en-US" sz="1200" dirty="0" smtClean="0"/>
              <a:t>Module</a:t>
            </a:r>
          </a:p>
          <a:p>
            <a:pPr algn="ctr"/>
            <a:endParaRPr lang="en-US" sz="1600" dirty="0"/>
          </a:p>
        </p:txBody>
      </p:sp>
      <p:cxnSp>
        <p:nvCxnSpPr>
          <p:cNvPr id="25" name="Straight Arrow Connector 24"/>
          <p:cNvCxnSpPr/>
          <p:nvPr/>
        </p:nvCxnSpPr>
        <p:spPr>
          <a:xfrm>
            <a:off x="1349829" y="2591886"/>
            <a:ext cx="3439885" cy="1588"/>
          </a:xfrm>
          <a:prstGeom prst="straightConnector1">
            <a:avLst/>
          </a:prstGeom>
          <a:ln w="508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388809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269590"/>
            <a:ext cx="8277344" cy="4873910"/>
          </a:xfrm>
        </p:spPr>
        <p:txBody>
          <a:bodyPr>
            <a:normAutofit fontScale="85000" lnSpcReduction="20000"/>
          </a:bodyPr>
          <a:lstStyle/>
          <a:p>
            <a:pPr marL="514336" indent="-457200">
              <a:buNone/>
            </a:pPr>
            <a:endParaRPr lang="en-US" dirty="0" smtClean="0"/>
          </a:p>
          <a:p>
            <a:pPr marL="514336" indent="-457200">
              <a:buNone/>
            </a:pPr>
            <a:r>
              <a:rPr lang="en-US" dirty="0" smtClean="0"/>
              <a:t>{</a:t>
            </a:r>
          </a:p>
          <a:p>
            <a:pPr marL="514336" indent="-457200">
              <a:buNone/>
            </a:pPr>
            <a:r>
              <a:rPr lang="en-US" dirty="0" smtClean="0"/>
              <a:t>    "operation": "register",</a:t>
            </a:r>
          </a:p>
          <a:p>
            <a:pPr marL="514336" indent="-457200">
              <a:buNone/>
            </a:pPr>
            <a:r>
              <a:rPr lang="en-US" dirty="0" smtClean="0"/>
              <a:t>    "acv_version": "0.2",</a:t>
            </a:r>
          </a:p>
          <a:p>
            <a:pPr marL="514336" indent="-457200">
              <a:buNone/>
            </a:pPr>
            <a:r>
              <a:rPr lang="en-US" dirty="0" smtClean="0"/>
              <a:t>    "oe_information": {</a:t>
            </a:r>
          </a:p>
          <a:p>
            <a:pPr marL="514336" indent="-457200">
              <a:buNone/>
            </a:pPr>
            <a:r>
              <a:rPr lang="en-US" dirty="0" smtClean="0"/>
              <a:t>        "vendor_name": "Cisco”, "vendor_url": "www.cisco.com",</a:t>
            </a:r>
          </a:p>
          <a:p>
            <a:pPr marL="514336" indent="-457200">
              <a:buNone/>
            </a:pPr>
            <a:r>
              <a:rPr lang="en-US" dirty="0" smtClean="0"/>
              <a:t>        "contact": "John Doe”, "contact_email": "johndoe@cisco.com",</a:t>
            </a:r>
          </a:p>
          <a:p>
            <a:pPr marL="514336" indent="-457200">
              <a:buNone/>
            </a:pPr>
            <a:r>
              <a:rPr lang="en-US" dirty="0" smtClean="0"/>
              <a:t>        "module_name": "Cisco ACV Test Module 1.0",</a:t>
            </a:r>
          </a:p>
          <a:p>
            <a:pPr marL="514336" indent="-457200">
              <a:buNone/>
            </a:pPr>
            <a:r>
              <a:rPr lang="en-US" dirty="0" smtClean="0"/>
              <a:t>        "module_type": "Software",</a:t>
            </a:r>
          </a:p>
          <a:p>
            <a:pPr marL="514336" indent="-457200">
              <a:buNone/>
            </a:pPr>
            <a:r>
              <a:rPr lang="en-US" dirty="0" smtClean="0"/>
              <a:t>        "operational_environment": {</a:t>
            </a:r>
          </a:p>
          <a:p>
            <a:pPr marL="514336" indent="-457200">
              <a:buNone/>
            </a:pPr>
            <a:r>
              <a:rPr lang="en-US" dirty="0" smtClean="0"/>
              <a:t>            "module_version": "1.0",</a:t>
            </a:r>
          </a:p>
          <a:p>
            <a:pPr marL="514336" indent="-457200">
              <a:buNone/>
            </a:pPr>
            <a:r>
              <a:rPr lang="en-US" dirty="0" smtClean="0"/>
              <a:t>            "processor": "Intel Woodcrest",</a:t>
            </a:r>
          </a:p>
          <a:p>
            <a:pPr marL="514336" indent="-457200">
              <a:buNone/>
            </a:pPr>
            <a:r>
              <a:rPr lang="en-US" dirty="0" smtClean="0"/>
              <a:t>            "operating_system": "Linux 3.1"</a:t>
            </a:r>
          </a:p>
          <a:p>
            <a:pPr marL="514336" indent="-457200">
              <a:buNone/>
            </a:pPr>
            <a:r>
              <a:rPr lang="en-US" dirty="0" smtClean="0"/>
              <a:t>        },</a:t>
            </a:r>
          </a:p>
        </p:txBody>
      </p:sp>
      <p:sp>
        <p:nvSpPr>
          <p:cNvPr id="3" name="Title 2"/>
          <p:cNvSpPr>
            <a:spLocks noGrp="1"/>
          </p:cNvSpPr>
          <p:nvPr>
            <p:ph type="title"/>
          </p:nvPr>
        </p:nvSpPr>
        <p:spPr>
          <a:xfrm>
            <a:off x="437766" y="1"/>
            <a:ext cx="8345488" cy="610125"/>
          </a:xfrm>
        </p:spPr>
        <p:txBody>
          <a:bodyPr/>
          <a:lstStyle/>
          <a:p>
            <a:r>
              <a:rPr lang="en-US" dirty="0" smtClean="0"/>
              <a:t>Example:  Client registration json body</a:t>
            </a:r>
            <a:endParaRPr lang="en-US" dirty="0"/>
          </a:p>
        </p:txBody>
      </p:sp>
    </p:spTree>
    <p:extLst>
      <p:ext uri="{BB962C8B-B14F-4D97-AF65-F5344CB8AC3E}">
        <p14:creationId xmlns:p14="http://schemas.microsoft.com/office/powerpoint/2010/main" val="269313412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27"/>
          <p:cNvGrpSpPr>
            <a:grpSpLocks/>
          </p:cNvGrpSpPr>
          <p:nvPr/>
        </p:nvGrpSpPr>
        <p:grpSpPr bwMode="auto">
          <a:xfrm>
            <a:off x="1972266" y="1386840"/>
            <a:ext cx="6217920" cy="3756660"/>
            <a:chOff x="226" y="1154"/>
            <a:chExt cx="5371" cy="2588"/>
          </a:xfrm>
        </p:grpSpPr>
        <p:sp>
          <p:nvSpPr>
            <p:cNvPr id="4" name="Rectangle 1028"/>
            <p:cNvSpPr>
              <a:spLocks noChangeArrowheads="1"/>
            </p:cNvSpPr>
            <p:nvPr/>
          </p:nvSpPr>
          <p:spPr bwMode="auto">
            <a:xfrm>
              <a:off x="226" y="1154"/>
              <a:ext cx="1166" cy="217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defTabSz="685800" eaLnBrk="0" hangingPunct="0">
                <a:spcBef>
                  <a:spcPct val="0"/>
                </a:spcBef>
                <a:buClrTx/>
                <a:buNone/>
              </a:pPr>
              <a:endParaRPr lang="en-US" altLang="en-US" sz="1800" dirty="0">
                <a:solidFill>
                  <a:prstClr val="black"/>
                </a:solidFill>
                <a:ea typeface="+mn-ea"/>
                <a:cs typeface="+mn-cs"/>
              </a:endParaRPr>
            </a:p>
          </p:txBody>
        </p:sp>
        <p:sp>
          <p:nvSpPr>
            <p:cNvPr id="5" name="Line 1029"/>
            <p:cNvSpPr>
              <a:spLocks noChangeShapeType="1"/>
            </p:cNvSpPr>
            <p:nvPr/>
          </p:nvSpPr>
          <p:spPr bwMode="auto">
            <a:xfrm flipH="1" flipV="1">
              <a:off x="227" y="1641"/>
              <a:ext cx="11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hangingPunct="0"/>
              <a:endParaRPr lang="en-US" sz="1350" dirty="0">
                <a:solidFill>
                  <a:prstClr val="black"/>
                </a:solidFill>
                <a:latin typeface="Calibri" panose="020F0502020204030204" pitchFamily="34" charset="0"/>
                <a:ea typeface="+mn-ea"/>
                <a:cs typeface="+mn-cs"/>
              </a:endParaRPr>
            </a:p>
          </p:txBody>
        </p:sp>
        <p:sp>
          <p:nvSpPr>
            <p:cNvPr id="6" name="Text Box 1030"/>
            <p:cNvSpPr txBox="1">
              <a:spLocks noChangeArrowheads="1"/>
            </p:cNvSpPr>
            <p:nvPr/>
          </p:nvSpPr>
          <p:spPr bwMode="auto">
            <a:xfrm>
              <a:off x="249" y="1201"/>
              <a:ext cx="109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2100" b="1" dirty="0">
                  <a:solidFill>
                    <a:prstClr val="black"/>
                  </a:solidFill>
                  <a:latin typeface="Times New Roman" panose="02020603050405020304" pitchFamily="18" charset="0"/>
                  <a:ea typeface="+mn-ea"/>
                  <a:cs typeface="+mn-cs"/>
                </a:rPr>
                <a:t>Vendor</a:t>
              </a:r>
              <a:endParaRPr lang="en-US" altLang="en-US" sz="1800" dirty="0">
                <a:solidFill>
                  <a:prstClr val="black"/>
                </a:solidFill>
                <a:latin typeface="Times New Roman" panose="02020603050405020304" pitchFamily="18" charset="0"/>
                <a:ea typeface="+mn-ea"/>
                <a:cs typeface="+mn-cs"/>
              </a:endParaRPr>
            </a:p>
          </p:txBody>
        </p:sp>
        <p:sp>
          <p:nvSpPr>
            <p:cNvPr id="7" name="Line 1031"/>
            <p:cNvSpPr>
              <a:spLocks noChangeShapeType="1"/>
            </p:cNvSpPr>
            <p:nvPr/>
          </p:nvSpPr>
          <p:spPr bwMode="auto">
            <a:xfrm flipH="1">
              <a:off x="226" y="2439"/>
              <a:ext cx="1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hangingPunct="0"/>
              <a:endParaRPr lang="en-US" sz="1350" dirty="0">
                <a:solidFill>
                  <a:prstClr val="black"/>
                </a:solidFill>
                <a:latin typeface="Calibri" panose="020F0502020204030204" pitchFamily="34" charset="0"/>
                <a:ea typeface="+mn-ea"/>
                <a:cs typeface="+mn-cs"/>
              </a:endParaRPr>
            </a:p>
          </p:txBody>
        </p:sp>
        <p:sp>
          <p:nvSpPr>
            <p:cNvPr id="8" name="Text Box 1032"/>
            <p:cNvSpPr txBox="1">
              <a:spLocks noChangeArrowheads="1"/>
            </p:cNvSpPr>
            <p:nvPr/>
          </p:nvSpPr>
          <p:spPr bwMode="auto">
            <a:xfrm>
              <a:off x="234" y="1798"/>
              <a:ext cx="1155"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1500" b="1" i="1" dirty="0">
                  <a:solidFill>
                    <a:prstClr val="black"/>
                  </a:solidFill>
                  <a:latin typeface="Times New Roman" panose="02020603050405020304" pitchFamily="18" charset="0"/>
                  <a:ea typeface="+mn-ea"/>
                  <a:cs typeface="+mn-cs"/>
                </a:rPr>
                <a:t>Designs and Produces</a:t>
              </a:r>
            </a:p>
            <a:p>
              <a:pPr algn="ctr" defTabSz="685800" eaLnBrk="0" hangingPunct="0">
                <a:spcBef>
                  <a:spcPct val="50000"/>
                </a:spcBef>
                <a:buClrTx/>
                <a:buNone/>
              </a:pPr>
              <a:r>
                <a:rPr lang="en-US" altLang="en-US" sz="675" dirty="0">
                  <a:solidFill>
                    <a:prstClr val="black"/>
                  </a:solidFill>
                  <a:latin typeface="Times New Roman" panose="02020603050405020304" pitchFamily="18" charset="0"/>
                  <a:ea typeface="+mn-ea"/>
                  <a:cs typeface="+mn-cs"/>
                </a:rPr>
                <a:t>Hardware </a:t>
              </a:r>
              <a:r>
                <a:rPr lang="en-US" altLang="en-US" sz="675" dirty="0">
                  <a:solidFill>
                    <a:prstClr val="black"/>
                  </a:solidFill>
                  <a:latin typeface="Times New Roman" panose="02020603050405020304" pitchFamily="18" charset="0"/>
                  <a:ea typeface="+mn-ea"/>
                  <a:cs typeface="Times New Roman" panose="02020603050405020304" pitchFamily="18" charset="0"/>
                </a:rPr>
                <a:t>• </a:t>
              </a:r>
              <a:r>
                <a:rPr lang="en-US" altLang="en-US" sz="675" dirty="0">
                  <a:solidFill>
                    <a:prstClr val="black"/>
                  </a:solidFill>
                  <a:latin typeface="Times New Roman" panose="02020603050405020304" pitchFamily="18" charset="0"/>
                  <a:ea typeface="+mn-ea"/>
                  <a:cs typeface="+mn-cs"/>
                </a:rPr>
                <a:t>Software </a:t>
              </a:r>
              <a:r>
                <a:rPr lang="en-US" altLang="en-US" sz="675" dirty="0">
                  <a:solidFill>
                    <a:prstClr val="black"/>
                  </a:solidFill>
                  <a:latin typeface="Times New Roman" panose="02020603050405020304" pitchFamily="18" charset="0"/>
                  <a:ea typeface="+mn-ea"/>
                  <a:cs typeface="Times New Roman" panose="02020603050405020304" pitchFamily="18" charset="0"/>
                </a:rPr>
                <a:t>• </a:t>
              </a:r>
              <a:r>
                <a:rPr lang="en-US" altLang="en-US" sz="675" dirty="0">
                  <a:solidFill>
                    <a:prstClr val="black"/>
                  </a:solidFill>
                  <a:latin typeface="Times New Roman" panose="02020603050405020304" pitchFamily="18" charset="0"/>
                  <a:ea typeface="+mn-ea"/>
                  <a:cs typeface="+mn-cs"/>
                </a:rPr>
                <a:t>Firmware</a:t>
              </a:r>
            </a:p>
          </p:txBody>
        </p:sp>
        <p:sp>
          <p:nvSpPr>
            <p:cNvPr id="9" name="Text Box 1033"/>
            <p:cNvSpPr txBox="1">
              <a:spLocks noChangeArrowheads="1"/>
            </p:cNvSpPr>
            <p:nvPr/>
          </p:nvSpPr>
          <p:spPr bwMode="auto">
            <a:xfrm>
              <a:off x="226" y="2512"/>
              <a:ext cx="1189" cy="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900" b="1" dirty="0">
                  <a:solidFill>
                    <a:prstClr val="black"/>
                  </a:solidFill>
                  <a:latin typeface="Times New Roman" panose="02020603050405020304" pitchFamily="18" charset="0"/>
                  <a:ea typeface="+mn-ea"/>
                  <a:cs typeface="+mn-cs"/>
                </a:rPr>
                <a:t>Define Boundary</a:t>
              </a:r>
            </a:p>
            <a:p>
              <a:pPr algn="ctr" defTabSz="685800" eaLnBrk="0" hangingPunct="0">
                <a:spcBef>
                  <a:spcPct val="50000"/>
                </a:spcBef>
                <a:buClrTx/>
                <a:buNone/>
              </a:pPr>
              <a:r>
                <a:rPr lang="en-US" altLang="en-US" sz="900" b="1" dirty="0">
                  <a:solidFill>
                    <a:prstClr val="black"/>
                  </a:solidFill>
                  <a:latin typeface="Times New Roman" panose="02020603050405020304" pitchFamily="18" charset="0"/>
                  <a:ea typeface="+mn-ea"/>
                  <a:cs typeface="+mn-cs"/>
                </a:rPr>
                <a:t>Define Approved Mode of Operation</a:t>
              </a:r>
            </a:p>
            <a:p>
              <a:pPr algn="ctr" defTabSz="685800" eaLnBrk="0" hangingPunct="0">
                <a:spcBef>
                  <a:spcPct val="50000"/>
                </a:spcBef>
                <a:buClrTx/>
                <a:buNone/>
              </a:pPr>
              <a:r>
                <a:rPr lang="en-US" altLang="en-US" sz="900" b="1" dirty="0">
                  <a:solidFill>
                    <a:prstClr val="black"/>
                  </a:solidFill>
                  <a:latin typeface="Times New Roman" panose="02020603050405020304" pitchFamily="18" charset="0"/>
                  <a:ea typeface="+mn-ea"/>
                  <a:cs typeface="+mn-cs"/>
                </a:rPr>
                <a:t>Security Policy</a:t>
              </a:r>
              <a:endParaRPr lang="en-US" altLang="en-US" sz="900" dirty="0">
                <a:solidFill>
                  <a:prstClr val="black"/>
                </a:solidFill>
                <a:latin typeface="Times New Roman" panose="02020603050405020304" pitchFamily="18" charset="0"/>
                <a:ea typeface="+mn-ea"/>
                <a:cs typeface="+mn-cs"/>
              </a:endParaRPr>
            </a:p>
          </p:txBody>
        </p:sp>
        <p:grpSp>
          <p:nvGrpSpPr>
            <p:cNvPr id="10" name="Group 1034"/>
            <p:cNvGrpSpPr>
              <a:grpSpLocks/>
            </p:cNvGrpSpPr>
            <p:nvPr/>
          </p:nvGrpSpPr>
          <p:grpSpPr bwMode="auto">
            <a:xfrm>
              <a:off x="1199" y="1154"/>
              <a:ext cx="1636" cy="2588"/>
              <a:chOff x="1199" y="1154"/>
              <a:chExt cx="1636" cy="2588"/>
            </a:xfrm>
          </p:grpSpPr>
          <p:sp>
            <p:nvSpPr>
              <p:cNvPr id="27" name="Rectangle 1035"/>
              <p:cNvSpPr>
                <a:spLocks noChangeArrowheads="1"/>
              </p:cNvSpPr>
              <p:nvPr/>
            </p:nvSpPr>
            <p:spPr bwMode="auto">
              <a:xfrm>
                <a:off x="1646" y="1154"/>
                <a:ext cx="1166" cy="21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defTabSz="685800" eaLnBrk="0" hangingPunct="0">
                  <a:spcBef>
                    <a:spcPct val="0"/>
                  </a:spcBef>
                  <a:buClrTx/>
                  <a:buNone/>
                </a:pPr>
                <a:endParaRPr lang="en-US" altLang="en-US" sz="1800" dirty="0">
                  <a:solidFill>
                    <a:prstClr val="black"/>
                  </a:solidFill>
                  <a:ea typeface="+mn-ea"/>
                  <a:cs typeface="+mn-cs"/>
                </a:endParaRPr>
              </a:p>
            </p:txBody>
          </p:sp>
          <p:sp>
            <p:nvSpPr>
              <p:cNvPr id="28" name="AutoShape 1036"/>
              <p:cNvSpPr>
                <a:spLocks noChangeArrowheads="1"/>
              </p:cNvSpPr>
              <p:nvPr/>
            </p:nvSpPr>
            <p:spPr bwMode="auto">
              <a:xfrm>
                <a:off x="1199" y="3436"/>
                <a:ext cx="615" cy="306"/>
              </a:xfrm>
              <a:prstGeom prst="rightArrow">
                <a:avLst>
                  <a:gd name="adj1" fmla="val 50000"/>
                  <a:gd name="adj2" fmla="val 50245"/>
                </a:avLst>
              </a:prstGeom>
              <a:solidFill>
                <a:srgbClr val="FF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defTabSz="685800" eaLnBrk="0" hangingPunct="0">
                  <a:spcBef>
                    <a:spcPct val="0"/>
                  </a:spcBef>
                  <a:buClrTx/>
                  <a:buNone/>
                </a:pPr>
                <a:endParaRPr lang="en-US" altLang="en-US" sz="1800" dirty="0">
                  <a:solidFill>
                    <a:prstClr val="black"/>
                  </a:solidFill>
                  <a:ea typeface="+mn-ea"/>
                  <a:cs typeface="+mn-cs"/>
                </a:endParaRPr>
              </a:p>
            </p:txBody>
          </p:sp>
          <p:sp>
            <p:nvSpPr>
              <p:cNvPr id="29" name="Line 1037"/>
              <p:cNvSpPr>
                <a:spLocks noChangeShapeType="1"/>
              </p:cNvSpPr>
              <p:nvPr/>
            </p:nvSpPr>
            <p:spPr bwMode="auto">
              <a:xfrm flipH="1">
                <a:off x="1647" y="1641"/>
                <a:ext cx="11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hangingPunct="0"/>
                <a:endParaRPr lang="en-US" sz="1350" dirty="0">
                  <a:solidFill>
                    <a:prstClr val="black"/>
                  </a:solidFill>
                  <a:latin typeface="Calibri" panose="020F0502020204030204" pitchFamily="34" charset="0"/>
                  <a:ea typeface="+mn-ea"/>
                  <a:cs typeface="+mn-cs"/>
                </a:endParaRPr>
              </a:p>
            </p:txBody>
          </p:sp>
          <p:sp>
            <p:nvSpPr>
              <p:cNvPr id="30" name="Text Box 1038"/>
              <p:cNvSpPr txBox="1">
                <a:spLocks noChangeArrowheads="1"/>
              </p:cNvSpPr>
              <p:nvPr/>
            </p:nvSpPr>
            <p:spPr bwMode="auto">
              <a:xfrm>
                <a:off x="1669" y="1201"/>
                <a:ext cx="110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1800" b="1" dirty="0">
                    <a:solidFill>
                      <a:prstClr val="black"/>
                    </a:solidFill>
                    <a:latin typeface="Times New Roman" panose="02020603050405020304" pitchFamily="18" charset="0"/>
                    <a:ea typeface="+mn-ea"/>
                    <a:cs typeface="+mn-cs"/>
                  </a:rPr>
                  <a:t>CST Lab</a:t>
                </a:r>
                <a:endParaRPr lang="en-US" altLang="en-US" sz="1500" dirty="0">
                  <a:solidFill>
                    <a:prstClr val="black"/>
                  </a:solidFill>
                  <a:latin typeface="Times New Roman" panose="02020603050405020304" pitchFamily="18" charset="0"/>
                  <a:ea typeface="+mn-ea"/>
                  <a:cs typeface="+mn-cs"/>
                </a:endParaRPr>
              </a:p>
            </p:txBody>
          </p:sp>
          <p:sp>
            <p:nvSpPr>
              <p:cNvPr id="31" name="Line 1039"/>
              <p:cNvSpPr>
                <a:spLocks noChangeShapeType="1"/>
              </p:cNvSpPr>
              <p:nvPr/>
            </p:nvSpPr>
            <p:spPr bwMode="auto">
              <a:xfrm flipH="1">
                <a:off x="1646" y="2439"/>
                <a:ext cx="1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hangingPunct="0"/>
                <a:endParaRPr lang="en-US" sz="1350" dirty="0">
                  <a:solidFill>
                    <a:prstClr val="black"/>
                  </a:solidFill>
                  <a:latin typeface="Calibri" panose="020F0502020204030204" pitchFamily="34" charset="0"/>
                  <a:ea typeface="+mn-ea"/>
                  <a:cs typeface="+mn-cs"/>
                </a:endParaRPr>
              </a:p>
            </p:txBody>
          </p:sp>
          <p:sp>
            <p:nvSpPr>
              <p:cNvPr id="32" name="Text Box 1040"/>
              <p:cNvSpPr txBox="1">
                <a:spLocks noChangeArrowheads="1"/>
              </p:cNvSpPr>
              <p:nvPr/>
            </p:nvSpPr>
            <p:spPr bwMode="auto">
              <a:xfrm>
                <a:off x="1649" y="1798"/>
                <a:ext cx="1152"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1500" b="1" i="1" dirty="0">
                    <a:solidFill>
                      <a:prstClr val="black"/>
                    </a:solidFill>
                    <a:latin typeface="Times New Roman" panose="02020603050405020304" pitchFamily="18" charset="0"/>
                    <a:ea typeface="+mn-ea"/>
                    <a:cs typeface="+mn-cs"/>
                  </a:rPr>
                  <a:t>Tests for Conformance</a:t>
                </a:r>
              </a:p>
              <a:p>
                <a:pPr algn="ctr" defTabSz="685800" eaLnBrk="0" hangingPunct="0">
                  <a:spcBef>
                    <a:spcPct val="50000"/>
                  </a:spcBef>
                  <a:buClrTx/>
                  <a:buNone/>
                </a:pPr>
                <a:r>
                  <a:rPr lang="en-US" altLang="en-US" sz="675" dirty="0">
                    <a:solidFill>
                      <a:prstClr val="black"/>
                    </a:solidFill>
                    <a:latin typeface="Times New Roman" panose="02020603050405020304" pitchFamily="18" charset="0"/>
                    <a:ea typeface="+mn-ea"/>
                    <a:cs typeface="+mn-cs"/>
                  </a:rPr>
                  <a:t>Derived Test Requirements</a:t>
                </a:r>
              </a:p>
            </p:txBody>
          </p:sp>
          <p:sp>
            <p:nvSpPr>
              <p:cNvPr id="33" name="Text Box 1041"/>
              <p:cNvSpPr txBox="1">
                <a:spLocks noChangeArrowheads="1"/>
              </p:cNvSpPr>
              <p:nvPr/>
            </p:nvSpPr>
            <p:spPr bwMode="auto">
              <a:xfrm>
                <a:off x="1649" y="2513"/>
                <a:ext cx="1186"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825" b="1" dirty="0">
                    <a:solidFill>
                      <a:prstClr val="black"/>
                    </a:solidFill>
                    <a:latin typeface="Times New Roman" panose="02020603050405020304" pitchFamily="18" charset="0"/>
                    <a:ea typeface="+mn-ea"/>
                    <a:cs typeface="+mn-cs"/>
                  </a:rPr>
                  <a:t>CAVP Algorithm Testing</a:t>
                </a:r>
              </a:p>
              <a:p>
                <a:pPr algn="ctr" defTabSz="685800" eaLnBrk="0" hangingPunct="0">
                  <a:spcBef>
                    <a:spcPct val="50000"/>
                  </a:spcBef>
                  <a:buClrTx/>
                  <a:buNone/>
                </a:pPr>
                <a:r>
                  <a:rPr lang="en-US" altLang="en-US" sz="825" b="1" dirty="0">
                    <a:solidFill>
                      <a:prstClr val="black"/>
                    </a:solidFill>
                    <a:latin typeface="Times New Roman" panose="02020603050405020304" pitchFamily="18" charset="0"/>
                    <a:ea typeface="+mn-ea"/>
                    <a:cs typeface="+mn-cs"/>
                  </a:rPr>
                  <a:t>Documentation Review</a:t>
                </a:r>
              </a:p>
              <a:p>
                <a:pPr algn="ctr" defTabSz="685800" eaLnBrk="0" hangingPunct="0">
                  <a:spcBef>
                    <a:spcPct val="50000"/>
                  </a:spcBef>
                  <a:buClrTx/>
                  <a:buNone/>
                </a:pPr>
                <a:r>
                  <a:rPr lang="en-US" altLang="en-US" sz="825" b="1" dirty="0">
                    <a:solidFill>
                      <a:prstClr val="black"/>
                    </a:solidFill>
                    <a:latin typeface="Times New Roman" panose="02020603050405020304" pitchFamily="18" charset="0"/>
                    <a:ea typeface="+mn-ea"/>
                    <a:cs typeface="+mn-cs"/>
                  </a:rPr>
                  <a:t>Source Code Review</a:t>
                </a:r>
              </a:p>
              <a:p>
                <a:pPr algn="ctr" defTabSz="685800" eaLnBrk="0" hangingPunct="0">
                  <a:spcBef>
                    <a:spcPct val="50000"/>
                  </a:spcBef>
                  <a:buClrTx/>
                  <a:buNone/>
                </a:pPr>
                <a:r>
                  <a:rPr lang="en-US" altLang="en-US" sz="825" b="1" dirty="0">
                    <a:solidFill>
                      <a:prstClr val="black"/>
                    </a:solidFill>
                    <a:latin typeface="Times New Roman" panose="02020603050405020304" pitchFamily="18" charset="0"/>
                    <a:ea typeface="+mn-ea"/>
                    <a:cs typeface="+mn-cs"/>
                  </a:rPr>
                  <a:t>Operational and Physical Testing</a:t>
                </a:r>
                <a:endParaRPr lang="en-US" altLang="en-US" sz="825" dirty="0">
                  <a:solidFill>
                    <a:prstClr val="black"/>
                  </a:solidFill>
                  <a:latin typeface="Times New Roman" panose="02020603050405020304" pitchFamily="18" charset="0"/>
                  <a:ea typeface="+mn-ea"/>
                  <a:cs typeface="+mn-cs"/>
                </a:endParaRPr>
              </a:p>
            </p:txBody>
          </p:sp>
        </p:grpSp>
        <p:grpSp>
          <p:nvGrpSpPr>
            <p:cNvPr id="11" name="Group 1042"/>
            <p:cNvGrpSpPr>
              <a:grpSpLocks/>
            </p:cNvGrpSpPr>
            <p:nvPr/>
          </p:nvGrpSpPr>
          <p:grpSpPr bwMode="auto">
            <a:xfrm>
              <a:off x="2631" y="1154"/>
              <a:ext cx="1637" cy="2549"/>
              <a:chOff x="2631" y="1154"/>
              <a:chExt cx="1637" cy="2549"/>
            </a:xfrm>
          </p:grpSpPr>
          <p:sp>
            <p:nvSpPr>
              <p:cNvPr id="20" name="Rectangle 1043"/>
              <p:cNvSpPr>
                <a:spLocks noChangeArrowheads="1"/>
              </p:cNvSpPr>
              <p:nvPr/>
            </p:nvSpPr>
            <p:spPr bwMode="auto">
              <a:xfrm>
                <a:off x="3079" y="1154"/>
                <a:ext cx="1166" cy="217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defTabSz="685800" eaLnBrk="0" hangingPunct="0">
                  <a:spcBef>
                    <a:spcPct val="0"/>
                  </a:spcBef>
                  <a:buClrTx/>
                  <a:buNone/>
                </a:pPr>
                <a:endParaRPr lang="en-US" altLang="en-US" sz="1800" dirty="0">
                  <a:solidFill>
                    <a:prstClr val="black"/>
                  </a:solidFill>
                  <a:ea typeface="+mn-ea"/>
                  <a:cs typeface="+mn-cs"/>
                </a:endParaRPr>
              </a:p>
            </p:txBody>
          </p:sp>
          <p:sp>
            <p:nvSpPr>
              <p:cNvPr id="21" name="AutoShape 1044"/>
              <p:cNvSpPr>
                <a:spLocks noChangeArrowheads="1"/>
              </p:cNvSpPr>
              <p:nvPr/>
            </p:nvSpPr>
            <p:spPr bwMode="auto">
              <a:xfrm>
                <a:off x="2631" y="3397"/>
                <a:ext cx="615" cy="306"/>
              </a:xfrm>
              <a:prstGeom prst="rightArrow">
                <a:avLst>
                  <a:gd name="adj1" fmla="val 50000"/>
                  <a:gd name="adj2" fmla="val 50245"/>
                </a:avLst>
              </a:prstGeom>
              <a:solidFill>
                <a:srgbClr val="FF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defTabSz="685800" eaLnBrk="0" hangingPunct="0">
                  <a:spcBef>
                    <a:spcPct val="0"/>
                  </a:spcBef>
                  <a:buClrTx/>
                  <a:buNone/>
                </a:pPr>
                <a:endParaRPr lang="en-US" altLang="en-US" sz="1800" dirty="0">
                  <a:solidFill>
                    <a:prstClr val="black"/>
                  </a:solidFill>
                  <a:ea typeface="+mn-ea"/>
                  <a:cs typeface="+mn-cs"/>
                </a:endParaRPr>
              </a:p>
            </p:txBody>
          </p:sp>
          <p:sp>
            <p:nvSpPr>
              <p:cNvPr id="22" name="Line 1045"/>
              <p:cNvSpPr>
                <a:spLocks noChangeShapeType="1"/>
              </p:cNvSpPr>
              <p:nvPr/>
            </p:nvSpPr>
            <p:spPr bwMode="auto">
              <a:xfrm flipH="1">
                <a:off x="3080" y="1641"/>
                <a:ext cx="11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hangingPunct="0"/>
                <a:endParaRPr lang="en-US" sz="1350" dirty="0">
                  <a:solidFill>
                    <a:prstClr val="black"/>
                  </a:solidFill>
                  <a:latin typeface="Calibri" panose="020F0502020204030204" pitchFamily="34" charset="0"/>
                  <a:ea typeface="+mn-ea"/>
                  <a:cs typeface="+mn-cs"/>
                </a:endParaRPr>
              </a:p>
            </p:txBody>
          </p:sp>
          <p:sp>
            <p:nvSpPr>
              <p:cNvPr id="23" name="Text Box 1046"/>
              <p:cNvSpPr txBox="1">
                <a:spLocks noChangeArrowheads="1"/>
              </p:cNvSpPr>
              <p:nvPr/>
            </p:nvSpPr>
            <p:spPr bwMode="auto">
              <a:xfrm>
                <a:off x="3102" y="1201"/>
                <a:ext cx="1098"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2100" b="1" dirty="0">
                    <a:solidFill>
                      <a:prstClr val="black"/>
                    </a:solidFill>
                    <a:latin typeface="Times New Roman" panose="02020603050405020304" pitchFamily="18" charset="0"/>
                    <a:ea typeface="+mn-ea"/>
                    <a:cs typeface="+mn-cs"/>
                  </a:rPr>
                  <a:t>CMVP</a:t>
                </a:r>
              </a:p>
              <a:p>
                <a:pPr algn="ctr" defTabSz="685800" eaLnBrk="0" hangingPunct="0">
                  <a:lnSpc>
                    <a:spcPct val="20000"/>
                  </a:lnSpc>
                  <a:spcBef>
                    <a:spcPct val="50000"/>
                  </a:spcBef>
                  <a:buClrTx/>
                  <a:buNone/>
                </a:pPr>
                <a:r>
                  <a:rPr lang="en-US" altLang="en-US" sz="750" b="1" dirty="0">
                    <a:solidFill>
                      <a:prstClr val="black"/>
                    </a:solidFill>
                    <a:latin typeface="Times New Roman" panose="02020603050405020304" pitchFamily="18" charset="0"/>
                    <a:ea typeface="+mn-ea"/>
                    <a:cs typeface="+mn-cs"/>
                  </a:rPr>
                  <a:t>NIST and CSEC</a:t>
                </a:r>
                <a:endParaRPr lang="en-US" altLang="en-US" sz="750" dirty="0">
                  <a:solidFill>
                    <a:prstClr val="black"/>
                  </a:solidFill>
                  <a:latin typeface="Times New Roman" panose="02020603050405020304" pitchFamily="18" charset="0"/>
                  <a:ea typeface="+mn-ea"/>
                  <a:cs typeface="+mn-cs"/>
                </a:endParaRPr>
              </a:p>
            </p:txBody>
          </p:sp>
          <p:sp>
            <p:nvSpPr>
              <p:cNvPr id="24" name="Line 1047"/>
              <p:cNvSpPr>
                <a:spLocks noChangeShapeType="1"/>
              </p:cNvSpPr>
              <p:nvPr/>
            </p:nvSpPr>
            <p:spPr bwMode="auto">
              <a:xfrm flipH="1">
                <a:off x="3079" y="2439"/>
                <a:ext cx="1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hangingPunct="0"/>
                <a:endParaRPr lang="en-US" sz="1350" dirty="0">
                  <a:solidFill>
                    <a:prstClr val="black"/>
                  </a:solidFill>
                  <a:latin typeface="Calibri" panose="020F0502020204030204" pitchFamily="34" charset="0"/>
                  <a:ea typeface="+mn-ea"/>
                  <a:cs typeface="+mn-cs"/>
                </a:endParaRPr>
              </a:p>
            </p:txBody>
          </p:sp>
          <p:sp>
            <p:nvSpPr>
              <p:cNvPr id="25" name="Text Box 1048"/>
              <p:cNvSpPr txBox="1">
                <a:spLocks noChangeArrowheads="1"/>
              </p:cNvSpPr>
              <p:nvPr/>
            </p:nvSpPr>
            <p:spPr bwMode="auto">
              <a:xfrm>
                <a:off x="3079" y="1798"/>
                <a:ext cx="1152"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1500" b="1" i="1" dirty="0">
                    <a:solidFill>
                      <a:prstClr val="black"/>
                    </a:solidFill>
                    <a:latin typeface="Times New Roman" panose="02020603050405020304" pitchFamily="18" charset="0"/>
                    <a:ea typeface="+mn-ea"/>
                    <a:cs typeface="+mn-cs"/>
                  </a:rPr>
                  <a:t>Validates</a:t>
                </a:r>
                <a:endParaRPr lang="en-US" altLang="en-US" sz="1500" i="1" dirty="0">
                  <a:solidFill>
                    <a:prstClr val="black"/>
                  </a:solidFill>
                  <a:latin typeface="Times New Roman" panose="02020603050405020304" pitchFamily="18" charset="0"/>
                  <a:ea typeface="+mn-ea"/>
                  <a:cs typeface="+mn-cs"/>
                </a:endParaRPr>
              </a:p>
            </p:txBody>
          </p:sp>
          <p:sp>
            <p:nvSpPr>
              <p:cNvPr id="26" name="Text Box 1049"/>
              <p:cNvSpPr txBox="1">
                <a:spLocks noChangeArrowheads="1"/>
              </p:cNvSpPr>
              <p:nvPr/>
            </p:nvSpPr>
            <p:spPr bwMode="auto">
              <a:xfrm>
                <a:off x="3079" y="2512"/>
                <a:ext cx="118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900" b="1" dirty="0">
                    <a:solidFill>
                      <a:prstClr val="black"/>
                    </a:solidFill>
                    <a:latin typeface="Times New Roman" panose="02020603050405020304" pitchFamily="18" charset="0"/>
                    <a:ea typeface="+mn-ea"/>
                    <a:cs typeface="+mn-cs"/>
                  </a:rPr>
                  <a:t>Review Test Results</a:t>
                </a:r>
              </a:p>
              <a:p>
                <a:pPr algn="ctr" defTabSz="685800" eaLnBrk="0" hangingPunct="0">
                  <a:spcBef>
                    <a:spcPct val="50000"/>
                  </a:spcBef>
                  <a:buClrTx/>
                  <a:buNone/>
                </a:pPr>
                <a:r>
                  <a:rPr lang="en-US" altLang="en-US" sz="900" b="1" dirty="0">
                    <a:solidFill>
                      <a:prstClr val="black"/>
                    </a:solidFill>
                    <a:latin typeface="Times New Roman" panose="02020603050405020304" pitchFamily="18" charset="0"/>
                    <a:ea typeface="+mn-ea"/>
                    <a:cs typeface="+mn-cs"/>
                  </a:rPr>
                  <a:t>Ongoing NVLAP Assessment</a:t>
                </a:r>
              </a:p>
              <a:p>
                <a:pPr algn="ctr" defTabSz="685800" eaLnBrk="0" hangingPunct="0">
                  <a:spcBef>
                    <a:spcPct val="50000"/>
                  </a:spcBef>
                  <a:buClrTx/>
                  <a:buNone/>
                </a:pPr>
                <a:r>
                  <a:rPr lang="en-US" altLang="en-US" sz="900" b="1" dirty="0">
                    <a:solidFill>
                      <a:prstClr val="black"/>
                    </a:solidFill>
                    <a:latin typeface="Times New Roman" panose="02020603050405020304" pitchFamily="18" charset="0"/>
                    <a:ea typeface="+mn-ea"/>
                    <a:cs typeface="+mn-cs"/>
                  </a:rPr>
                  <a:t>Issue Certificates</a:t>
                </a:r>
              </a:p>
              <a:p>
                <a:pPr algn="ctr" defTabSz="685800" eaLnBrk="0" hangingPunct="0">
                  <a:spcBef>
                    <a:spcPct val="50000"/>
                  </a:spcBef>
                  <a:buClrTx/>
                  <a:buNone/>
                </a:pPr>
                <a:r>
                  <a:rPr lang="en-US" altLang="en-US" sz="825" b="1" dirty="0">
                    <a:solidFill>
                      <a:prstClr val="black"/>
                    </a:solidFill>
                    <a:latin typeface="Times New Roman" panose="02020603050405020304" pitchFamily="18" charset="0"/>
                    <a:ea typeface="+mn-ea"/>
                    <a:cs typeface="+mn-cs"/>
                  </a:rPr>
                  <a:t>NIST Cost Recovery Fee</a:t>
                </a:r>
                <a:endParaRPr lang="en-US" altLang="en-US" sz="825" dirty="0">
                  <a:solidFill>
                    <a:prstClr val="black"/>
                  </a:solidFill>
                  <a:latin typeface="Times New Roman" panose="02020603050405020304" pitchFamily="18" charset="0"/>
                  <a:ea typeface="+mn-ea"/>
                  <a:cs typeface="+mn-cs"/>
                </a:endParaRPr>
              </a:p>
            </p:txBody>
          </p:sp>
        </p:grpSp>
        <p:grpSp>
          <p:nvGrpSpPr>
            <p:cNvPr id="12" name="Group 1050"/>
            <p:cNvGrpSpPr>
              <a:grpSpLocks/>
            </p:cNvGrpSpPr>
            <p:nvPr/>
          </p:nvGrpSpPr>
          <p:grpSpPr bwMode="auto">
            <a:xfrm>
              <a:off x="4040" y="1154"/>
              <a:ext cx="1557" cy="2554"/>
              <a:chOff x="4040" y="1154"/>
              <a:chExt cx="1557" cy="2554"/>
            </a:xfrm>
          </p:grpSpPr>
          <p:sp>
            <p:nvSpPr>
              <p:cNvPr id="13" name="AutoShape 1051"/>
              <p:cNvSpPr>
                <a:spLocks noChangeArrowheads="1"/>
              </p:cNvSpPr>
              <p:nvPr/>
            </p:nvSpPr>
            <p:spPr bwMode="auto">
              <a:xfrm>
                <a:off x="4040" y="3402"/>
                <a:ext cx="615" cy="306"/>
              </a:xfrm>
              <a:prstGeom prst="rightArrow">
                <a:avLst>
                  <a:gd name="adj1" fmla="val 50000"/>
                  <a:gd name="adj2" fmla="val 50245"/>
                </a:avLst>
              </a:prstGeom>
              <a:solidFill>
                <a:srgbClr val="FF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defTabSz="685800" eaLnBrk="0" hangingPunct="0">
                  <a:spcBef>
                    <a:spcPct val="0"/>
                  </a:spcBef>
                  <a:buClrTx/>
                  <a:buNone/>
                </a:pPr>
                <a:endParaRPr lang="en-US" altLang="en-US" sz="1800" dirty="0">
                  <a:solidFill>
                    <a:prstClr val="black"/>
                  </a:solidFill>
                  <a:ea typeface="+mn-ea"/>
                  <a:cs typeface="+mn-cs"/>
                </a:endParaRPr>
              </a:p>
            </p:txBody>
          </p:sp>
          <p:sp>
            <p:nvSpPr>
              <p:cNvPr id="14" name="Rectangle 1052"/>
              <p:cNvSpPr>
                <a:spLocks noChangeArrowheads="1"/>
              </p:cNvSpPr>
              <p:nvPr/>
            </p:nvSpPr>
            <p:spPr bwMode="auto">
              <a:xfrm>
                <a:off x="4408" y="1154"/>
                <a:ext cx="1166" cy="217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defTabSz="685800" eaLnBrk="0" hangingPunct="0">
                  <a:spcBef>
                    <a:spcPct val="0"/>
                  </a:spcBef>
                  <a:buClrTx/>
                  <a:buNone/>
                </a:pPr>
                <a:endParaRPr lang="en-US" altLang="en-US" sz="1800" dirty="0">
                  <a:solidFill>
                    <a:prstClr val="black"/>
                  </a:solidFill>
                  <a:ea typeface="+mn-ea"/>
                  <a:cs typeface="+mn-cs"/>
                </a:endParaRPr>
              </a:p>
            </p:txBody>
          </p:sp>
          <p:sp>
            <p:nvSpPr>
              <p:cNvPr id="15" name="Text Box 1053"/>
              <p:cNvSpPr txBox="1">
                <a:spLocks noChangeArrowheads="1"/>
              </p:cNvSpPr>
              <p:nvPr/>
            </p:nvSpPr>
            <p:spPr bwMode="auto">
              <a:xfrm>
                <a:off x="4431" y="1201"/>
                <a:ext cx="1098"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2100" b="1" dirty="0">
                    <a:solidFill>
                      <a:prstClr val="black"/>
                    </a:solidFill>
                    <a:latin typeface="Times New Roman" panose="02020603050405020304" pitchFamily="18" charset="0"/>
                    <a:ea typeface="+mn-ea"/>
                    <a:cs typeface="+mn-cs"/>
                  </a:rPr>
                  <a:t>User</a:t>
                </a:r>
                <a:endParaRPr lang="en-US" altLang="en-US" sz="1800" dirty="0">
                  <a:solidFill>
                    <a:prstClr val="black"/>
                  </a:solidFill>
                  <a:latin typeface="Times New Roman" panose="02020603050405020304" pitchFamily="18" charset="0"/>
                  <a:ea typeface="+mn-ea"/>
                  <a:cs typeface="+mn-cs"/>
                </a:endParaRPr>
              </a:p>
            </p:txBody>
          </p:sp>
          <p:sp>
            <p:nvSpPr>
              <p:cNvPr id="16" name="Line 1054"/>
              <p:cNvSpPr>
                <a:spLocks noChangeShapeType="1"/>
              </p:cNvSpPr>
              <p:nvPr/>
            </p:nvSpPr>
            <p:spPr bwMode="auto">
              <a:xfrm flipH="1">
                <a:off x="4408" y="2439"/>
                <a:ext cx="115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hangingPunct="0"/>
                <a:endParaRPr lang="en-US" sz="1350" dirty="0">
                  <a:solidFill>
                    <a:prstClr val="black"/>
                  </a:solidFill>
                  <a:latin typeface="Calibri" panose="020F0502020204030204" pitchFamily="34" charset="0"/>
                  <a:ea typeface="+mn-ea"/>
                  <a:cs typeface="+mn-cs"/>
                </a:endParaRPr>
              </a:p>
            </p:txBody>
          </p:sp>
          <p:sp>
            <p:nvSpPr>
              <p:cNvPr id="17" name="Text Box 1055"/>
              <p:cNvSpPr txBox="1">
                <a:spLocks noChangeArrowheads="1"/>
              </p:cNvSpPr>
              <p:nvPr/>
            </p:nvSpPr>
            <p:spPr bwMode="auto">
              <a:xfrm>
                <a:off x="4408" y="1798"/>
                <a:ext cx="1155"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1500" b="1" i="1" dirty="0">
                    <a:solidFill>
                      <a:prstClr val="black"/>
                    </a:solidFill>
                    <a:latin typeface="Times New Roman" panose="02020603050405020304" pitchFamily="18" charset="0"/>
                    <a:ea typeface="+mn-ea"/>
                    <a:cs typeface="+mn-cs"/>
                  </a:rPr>
                  <a:t>Specifies and Purchases</a:t>
                </a:r>
              </a:p>
            </p:txBody>
          </p:sp>
          <p:sp>
            <p:nvSpPr>
              <p:cNvPr id="18" name="Text Box 1056"/>
              <p:cNvSpPr txBox="1">
                <a:spLocks noChangeArrowheads="1"/>
              </p:cNvSpPr>
              <p:nvPr/>
            </p:nvSpPr>
            <p:spPr bwMode="auto">
              <a:xfrm>
                <a:off x="4408" y="2513"/>
                <a:ext cx="1189" cy="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95159"/>
                  </a:buClr>
                  <a:buChar char="•"/>
                  <a:defRPr sz="3200">
                    <a:solidFill>
                      <a:schemeClr val="tx1"/>
                    </a:solidFill>
                    <a:latin typeface="Times" panose="02020603050405020304" pitchFamily="18" charset="0"/>
                  </a:defRPr>
                </a:lvl1pPr>
                <a:lvl2pPr marL="742950" indent="-285750">
                  <a:spcBef>
                    <a:spcPct val="20000"/>
                  </a:spcBef>
                  <a:buClr>
                    <a:srgbClr val="095159"/>
                  </a:buClr>
                  <a:buChar char="–"/>
                  <a:defRPr sz="2800">
                    <a:solidFill>
                      <a:schemeClr val="tx1"/>
                    </a:solidFill>
                    <a:latin typeface="Times" panose="02020603050405020304" pitchFamily="18" charset="0"/>
                  </a:defRPr>
                </a:lvl2pPr>
                <a:lvl3pPr marL="1143000" indent="-228600">
                  <a:spcBef>
                    <a:spcPct val="20000"/>
                  </a:spcBef>
                  <a:buClr>
                    <a:srgbClr val="095159"/>
                  </a:buClr>
                  <a:buChar char="•"/>
                  <a:defRPr sz="2400">
                    <a:solidFill>
                      <a:schemeClr val="tx1"/>
                    </a:solidFill>
                    <a:latin typeface="Times" panose="02020603050405020304" pitchFamily="18" charset="0"/>
                  </a:defRPr>
                </a:lvl3pPr>
                <a:lvl4pPr marL="1600200" indent="-228600">
                  <a:spcBef>
                    <a:spcPct val="20000"/>
                  </a:spcBef>
                  <a:buClr>
                    <a:srgbClr val="095159"/>
                  </a:buClr>
                  <a:buChar char="–"/>
                  <a:defRPr sz="2000">
                    <a:solidFill>
                      <a:schemeClr val="tx1"/>
                    </a:solidFill>
                    <a:latin typeface="Times" panose="02020603050405020304" pitchFamily="18" charset="0"/>
                  </a:defRPr>
                </a:lvl4pPr>
                <a:lvl5pPr marL="2057400" indent="-228600">
                  <a:spcBef>
                    <a:spcPct val="20000"/>
                  </a:spcBef>
                  <a:buClr>
                    <a:srgbClr val="095159"/>
                  </a:buClr>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lr>
                    <a:srgbClr val="095159"/>
                  </a:buClr>
                  <a:buChar char="»"/>
                  <a:defRPr sz="2000">
                    <a:solidFill>
                      <a:schemeClr val="tx1"/>
                    </a:solidFill>
                    <a:latin typeface="Times" panose="02020603050405020304" pitchFamily="18" charset="0"/>
                  </a:defRPr>
                </a:lvl9pPr>
              </a:lstStyle>
              <a:p>
                <a:pPr algn="ctr" defTabSz="685800" eaLnBrk="0" hangingPunct="0">
                  <a:spcBef>
                    <a:spcPct val="50000"/>
                  </a:spcBef>
                  <a:buClrTx/>
                  <a:buNone/>
                </a:pPr>
                <a:r>
                  <a:rPr lang="en-US" altLang="en-US" sz="1350" b="1" dirty="0">
                    <a:solidFill>
                      <a:prstClr val="black"/>
                    </a:solidFill>
                    <a:latin typeface="Times New Roman" panose="02020603050405020304" pitchFamily="18" charset="0"/>
                    <a:ea typeface="+mn-ea"/>
                    <a:cs typeface="+mn-cs"/>
                  </a:rPr>
                  <a:t>Security and Assurance</a:t>
                </a:r>
              </a:p>
              <a:p>
                <a:pPr algn="ctr" defTabSz="685800" eaLnBrk="0" hangingPunct="0">
                  <a:spcBef>
                    <a:spcPct val="50000"/>
                  </a:spcBef>
                  <a:buClrTx/>
                  <a:buNone/>
                </a:pPr>
                <a:r>
                  <a:rPr lang="en-US" altLang="en-US" sz="750" b="1" dirty="0">
                    <a:solidFill>
                      <a:prstClr val="black"/>
                    </a:solidFill>
                    <a:latin typeface="Times New Roman" panose="02020603050405020304" pitchFamily="18" charset="0"/>
                    <a:ea typeface="+mn-ea"/>
                    <a:cs typeface="+mn-cs"/>
                  </a:rPr>
                  <a:t>Applications or products with embedded modules</a:t>
                </a:r>
                <a:endParaRPr lang="en-US" altLang="en-US" sz="750" dirty="0">
                  <a:solidFill>
                    <a:prstClr val="black"/>
                  </a:solidFill>
                  <a:latin typeface="Times New Roman" panose="02020603050405020304" pitchFamily="18" charset="0"/>
                  <a:ea typeface="+mn-ea"/>
                  <a:cs typeface="+mn-cs"/>
                </a:endParaRPr>
              </a:p>
            </p:txBody>
          </p:sp>
          <p:sp>
            <p:nvSpPr>
              <p:cNvPr id="19" name="Line 1057"/>
              <p:cNvSpPr>
                <a:spLocks noChangeShapeType="1"/>
              </p:cNvSpPr>
              <p:nvPr/>
            </p:nvSpPr>
            <p:spPr bwMode="auto">
              <a:xfrm flipH="1">
                <a:off x="4421" y="1641"/>
                <a:ext cx="11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eaLnBrk="0" hangingPunct="0"/>
                <a:endParaRPr lang="en-US" sz="1350" dirty="0">
                  <a:solidFill>
                    <a:prstClr val="black"/>
                  </a:solidFill>
                  <a:latin typeface="Calibri" panose="020F0502020204030204" pitchFamily="34" charset="0"/>
                  <a:ea typeface="+mn-ea"/>
                  <a:cs typeface="+mn-cs"/>
                </a:endParaRPr>
              </a:p>
            </p:txBody>
          </p:sp>
        </p:grpSp>
      </p:grpSp>
      <p:sp>
        <p:nvSpPr>
          <p:cNvPr id="34" name="TextBox 33"/>
          <p:cNvSpPr txBox="1"/>
          <p:nvPr/>
        </p:nvSpPr>
        <p:spPr>
          <a:xfrm>
            <a:off x="2776044" y="549795"/>
            <a:ext cx="5244043" cy="523220"/>
          </a:xfrm>
          <a:prstGeom prst="rect">
            <a:avLst/>
          </a:prstGeom>
          <a:noFill/>
        </p:spPr>
        <p:txBody>
          <a:bodyPr wrap="square" rtlCol="0">
            <a:spAutoFit/>
          </a:bodyPr>
          <a:lstStyle/>
          <a:p>
            <a:pPr defTabSz="685800" eaLnBrk="0" hangingPunct="0"/>
            <a:r>
              <a:rPr lang="en-US" sz="2800" dirty="0">
                <a:solidFill>
                  <a:prstClr val="black"/>
                </a:solidFill>
                <a:latin typeface="Calibri" panose="020F0502020204030204" pitchFamily="34" charset="0"/>
                <a:ea typeface="+mn-ea"/>
                <a:cs typeface="+mn-cs"/>
              </a:rPr>
              <a:t>Traditional Conformance Testing</a:t>
            </a:r>
          </a:p>
        </p:txBody>
      </p:sp>
    </p:spTree>
    <p:extLst>
      <p:ext uri="{BB962C8B-B14F-4D97-AF65-F5344CB8AC3E}">
        <p14:creationId xmlns:p14="http://schemas.microsoft.com/office/powerpoint/2010/main" val="19899950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269590"/>
            <a:ext cx="8277344" cy="4873910"/>
          </a:xfrm>
        </p:spPr>
        <p:txBody>
          <a:bodyPr>
            <a:noAutofit/>
          </a:bodyPr>
          <a:lstStyle/>
          <a:p>
            <a:pPr marL="514336" indent="-457200">
              <a:buNone/>
            </a:pPr>
            <a:endParaRPr lang="en-US" dirty="0" smtClean="0"/>
          </a:p>
          <a:p>
            <a:pPr marL="514336" indent="-457200">
              <a:buNone/>
            </a:pPr>
            <a:r>
              <a:rPr lang="en-US" dirty="0" smtClean="0"/>
              <a:t> "implementation_description": "Sample crypto module for demonstrating ACV protocol."</a:t>
            </a:r>
          </a:p>
          <a:p>
            <a:pPr marL="514336" indent="-457200">
              <a:buNone/>
            </a:pPr>
            <a:r>
              <a:rPr lang="en-US" dirty="0" smtClean="0"/>
              <a:t>    },</a:t>
            </a:r>
          </a:p>
          <a:p>
            <a:pPr marL="514336" indent="-457200">
              <a:buNone/>
            </a:pPr>
            <a:r>
              <a:rPr lang="en-US" dirty="0" smtClean="0"/>
              <a:t> "capability_exchange": { </a:t>
            </a:r>
          </a:p>
          <a:p>
            <a:pPr marL="514336" indent="-457200">
              <a:buNone/>
            </a:pPr>
            <a:r>
              <a:rPr lang="en-US" dirty="0" smtClean="0"/>
              <a:t> "algorithms": [</a:t>
            </a:r>
          </a:p>
          <a:p>
            <a:pPr marL="514336" indent="-457200">
              <a:buNone/>
            </a:pPr>
            <a:r>
              <a:rPr lang="en-US" dirty="0" smtClean="0"/>
              <a:t>            { "algorithm": "AES-GCM",</a:t>
            </a:r>
          </a:p>
          <a:p>
            <a:pPr marL="514336" indent="-457200">
              <a:buNone/>
            </a:pPr>
            <a:r>
              <a:rPr lang="en-US" dirty="0" smtClean="0"/>
              <a:t>                "mode": "both”, "iv_gen": "internal”, "iv_gen_mode": "8.2.1",</a:t>
            </a:r>
          </a:p>
          <a:p>
            <a:pPr marL="514336" indent="-457200">
              <a:buNone/>
            </a:pPr>
            <a:r>
              <a:rPr lang="en-US" dirty="0" smtClean="0"/>
              <a:t>                "key_lens": [ 128, 256], "tag_lens": [ 96], ”iv_lens": [ 96],</a:t>
            </a:r>
          </a:p>
          <a:p>
            <a:pPr marL="514336" indent="-457200">
              <a:buNone/>
            </a:pPr>
            <a:r>
              <a:rPr lang="en-US" dirty="0" smtClean="0"/>
              <a:t>                 "pt_lens": [ 0, 128, 136 ], "aad_lens": [ 128, 136 ]</a:t>
            </a:r>
          </a:p>
          <a:p>
            <a:pPr marL="514336" indent="-457200">
              <a:buNone/>
            </a:pPr>
            <a:r>
              <a:rPr lang="en-US" dirty="0" smtClean="0"/>
              <a:t>     },</a:t>
            </a:r>
          </a:p>
        </p:txBody>
      </p:sp>
      <p:sp>
        <p:nvSpPr>
          <p:cNvPr id="3" name="Title 2"/>
          <p:cNvSpPr>
            <a:spLocks noGrp="1"/>
          </p:cNvSpPr>
          <p:nvPr>
            <p:ph type="title"/>
          </p:nvPr>
        </p:nvSpPr>
        <p:spPr>
          <a:xfrm>
            <a:off x="437766" y="1"/>
            <a:ext cx="8345488" cy="610125"/>
          </a:xfrm>
        </p:spPr>
        <p:txBody>
          <a:bodyPr/>
          <a:lstStyle/>
          <a:p>
            <a:r>
              <a:rPr lang="en-US" dirty="0" smtClean="0"/>
              <a:t>Example:  Client registration json body</a:t>
            </a:r>
            <a:endParaRPr lang="en-US" dirty="0"/>
          </a:p>
        </p:txBody>
      </p:sp>
    </p:spTree>
    <p:extLst>
      <p:ext uri="{BB962C8B-B14F-4D97-AF65-F5344CB8AC3E}">
        <p14:creationId xmlns:p14="http://schemas.microsoft.com/office/powerpoint/2010/main" val="2256709889"/>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269590"/>
            <a:ext cx="8277344" cy="4873910"/>
          </a:xfrm>
        </p:spPr>
        <p:txBody>
          <a:bodyPr>
            <a:normAutofit/>
          </a:bodyPr>
          <a:lstStyle/>
          <a:p>
            <a:pPr marL="514336" indent="-457200">
              <a:buNone/>
            </a:pPr>
            <a:endParaRPr lang="en-US" dirty="0" smtClean="0"/>
          </a:p>
          <a:p>
            <a:pPr marL="514336" indent="-457200">
              <a:buNone/>
            </a:pPr>
            <a:r>
              <a:rPr lang="en-US" dirty="0" smtClean="0"/>
              <a:t>{ "acv_version" : 0.2 , </a:t>
            </a:r>
          </a:p>
          <a:p>
            <a:pPr marL="514336" indent="-457200">
              <a:buNone/>
            </a:pPr>
            <a:r>
              <a:rPr lang="en-US" dirty="0" smtClean="0"/>
              <a:t>  "capability_response" : </a:t>
            </a:r>
          </a:p>
          <a:p>
            <a:pPr marL="514336" indent="-457200">
              <a:buNone/>
            </a:pPr>
            <a:r>
              <a:rPr lang="en-US" dirty="0" smtClean="0"/>
              <a:t>    { "vector_sets" : [{"vs_id":1457},{"vs_id":1458}]</a:t>
            </a:r>
          </a:p>
          <a:p>
            <a:pPr marL="514336" indent="-457200">
              <a:buNone/>
            </a:pPr>
            <a:r>
              <a:rPr lang="en-US" dirty="0" smtClean="0"/>
              <a:t>    } , </a:t>
            </a:r>
          </a:p>
          <a:p>
            <a:pPr marL="514336" indent="-457200">
              <a:buNone/>
            </a:pPr>
            <a:r>
              <a:rPr lang="en-US" dirty="0" smtClean="0"/>
              <a:t>  "test_session" : {"test_id":474} , </a:t>
            </a:r>
          </a:p>
          <a:p>
            <a:pPr marL="514336" indent="-457200">
              <a:buNone/>
            </a:pPr>
            <a:r>
              <a:rPr lang="en-US" dirty="0" smtClean="0"/>
              <a:t>  "access_token" : "eyJhbGciOiJIUzI1NiIsInR5cCI6IkpXVCJ9.eyJpc3MiOiAibmlzdC5vcmciLCJleHAiOiAxNDYzMDc4NTI4LCJjb21wYW55IjogIkNpc2NvIiwianRpIjo0NzR9.6AggT4h10YGrNiTlZrf-I7jend5ut6V9Ai_or_LohJE”</a:t>
            </a:r>
          </a:p>
          <a:p>
            <a:pPr marL="514336" indent="-457200">
              <a:buNone/>
            </a:pPr>
            <a:r>
              <a:rPr lang="en-US" dirty="0" smtClean="0"/>
              <a:t> }</a:t>
            </a:r>
          </a:p>
        </p:txBody>
      </p:sp>
      <p:sp>
        <p:nvSpPr>
          <p:cNvPr id="3" name="Title 2"/>
          <p:cNvSpPr>
            <a:spLocks noGrp="1"/>
          </p:cNvSpPr>
          <p:nvPr>
            <p:ph type="title"/>
          </p:nvPr>
        </p:nvSpPr>
        <p:spPr>
          <a:xfrm>
            <a:off x="437766" y="1"/>
            <a:ext cx="8345488" cy="610125"/>
          </a:xfrm>
        </p:spPr>
        <p:txBody>
          <a:bodyPr/>
          <a:lstStyle/>
          <a:p>
            <a:r>
              <a:rPr lang="en-US" dirty="0" smtClean="0"/>
              <a:t>Example:  Server registration response</a:t>
            </a:r>
            <a:endParaRPr lang="en-US" dirty="0"/>
          </a:p>
        </p:txBody>
      </p:sp>
    </p:spTree>
    <p:extLst>
      <p:ext uri="{BB962C8B-B14F-4D97-AF65-F5344CB8AC3E}">
        <p14:creationId xmlns:p14="http://schemas.microsoft.com/office/powerpoint/2010/main" val="2844196208"/>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7766" y="1"/>
            <a:ext cx="8345488" cy="610125"/>
          </a:xfrm>
        </p:spPr>
        <p:txBody>
          <a:bodyPr/>
          <a:lstStyle/>
          <a:p>
            <a:r>
              <a:rPr lang="en-US" dirty="0" smtClean="0"/>
              <a:t>Example:  Decode of Access Token</a:t>
            </a:r>
            <a:endParaRPr lang="en-US" dirty="0"/>
          </a:p>
        </p:txBody>
      </p:sp>
      <p:pic>
        <p:nvPicPr>
          <p:cNvPr id="4" name="Picture 3" descr="Screen Shot 2016-05-12 at 12.58.25 PM.png"/>
          <p:cNvPicPr>
            <a:picLocks noChangeAspect="1"/>
          </p:cNvPicPr>
          <p:nvPr/>
        </p:nvPicPr>
        <p:blipFill>
          <a:blip r:embed="rId3"/>
          <a:stretch>
            <a:fillRect/>
          </a:stretch>
        </p:blipFill>
        <p:spPr>
          <a:xfrm>
            <a:off x="0" y="531185"/>
            <a:ext cx="8783254" cy="4081129"/>
          </a:xfrm>
          <a:prstGeom prst="rect">
            <a:avLst/>
          </a:prstGeom>
        </p:spPr>
      </p:pic>
    </p:spTree>
    <p:extLst>
      <p:ext uri="{BB962C8B-B14F-4D97-AF65-F5344CB8AC3E}">
        <p14:creationId xmlns:p14="http://schemas.microsoft.com/office/powerpoint/2010/main" val="1711477516"/>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3442" y="166625"/>
            <a:ext cx="8345488" cy="731837"/>
          </a:xfrm>
        </p:spPr>
        <p:txBody>
          <a:bodyPr/>
          <a:lstStyle/>
          <a:p>
            <a:r>
              <a:rPr lang="en-US" sz="2400" dirty="0" smtClean="0"/>
              <a:t>ACVP Flows – Client GET of Vector Sets</a:t>
            </a:r>
            <a:r>
              <a:rPr lang="en-US" dirty="0" smtClean="0"/>
              <a:t/>
            </a:r>
            <a:br>
              <a:rPr lang="en-US" dirty="0" smtClean="0"/>
            </a:br>
            <a:endParaRPr lang="en-US" dirty="0"/>
          </a:p>
        </p:txBody>
      </p:sp>
      <p:sp>
        <p:nvSpPr>
          <p:cNvPr id="5" name="Rectangle 4"/>
          <p:cNvSpPr/>
          <p:nvPr/>
        </p:nvSpPr>
        <p:spPr>
          <a:xfrm>
            <a:off x="457668" y="1158677"/>
            <a:ext cx="1060985" cy="868905"/>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ACV</a:t>
            </a:r>
          </a:p>
          <a:p>
            <a:pPr algn="ctr"/>
            <a:r>
              <a:rPr lang="en-US" sz="1100" dirty="0" smtClean="0"/>
              <a:t>Server</a:t>
            </a:r>
            <a:endParaRPr lang="en-US" sz="1100" dirty="0"/>
          </a:p>
        </p:txBody>
      </p:sp>
      <p:sp>
        <p:nvSpPr>
          <p:cNvPr id="6" name="Rectangle 5"/>
          <p:cNvSpPr/>
          <p:nvPr/>
        </p:nvSpPr>
        <p:spPr>
          <a:xfrm>
            <a:off x="5624464" y="1276572"/>
            <a:ext cx="637066" cy="66301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p>
          <a:p>
            <a:pPr algn="ctr"/>
            <a:r>
              <a:rPr lang="en-US" sz="1200" dirty="0" smtClean="0"/>
              <a:t>ACV</a:t>
            </a:r>
          </a:p>
          <a:p>
            <a:pPr algn="ctr"/>
            <a:r>
              <a:rPr lang="en-US" sz="1200" dirty="0" smtClean="0"/>
              <a:t>Client</a:t>
            </a:r>
          </a:p>
          <a:p>
            <a:pPr algn="ctr"/>
            <a:endParaRPr lang="en-US" sz="1600" dirty="0"/>
          </a:p>
        </p:txBody>
      </p:sp>
      <p:sp>
        <p:nvSpPr>
          <p:cNvPr id="7" name="Rectangle 6"/>
          <p:cNvSpPr/>
          <p:nvPr/>
        </p:nvSpPr>
        <p:spPr>
          <a:xfrm>
            <a:off x="5224007" y="1056772"/>
            <a:ext cx="3330947" cy="1102610"/>
          </a:xfrm>
          <a:prstGeom prst="rect">
            <a:avLst/>
          </a:prstGeom>
          <a:noFill/>
          <a:ln w="25400">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5948947" y="687440"/>
            <a:ext cx="2629982" cy="369332"/>
          </a:xfrm>
          <a:prstGeom prst="rect">
            <a:avLst/>
          </a:prstGeom>
          <a:noFill/>
        </p:spPr>
        <p:txBody>
          <a:bodyPr wrap="square" rtlCol="0">
            <a:spAutoFit/>
          </a:bodyPr>
          <a:lstStyle/>
          <a:p>
            <a:r>
              <a:rPr lang="en-US" dirty="0" smtClean="0"/>
              <a:t> </a:t>
            </a:r>
            <a:r>
              <a:rPr lang="en-US" sz="1600" dirty="0" smtClean="0"/>
              <a:t>Device Under Test</a:t>
            </a:r>
            <a:endParaRPr lang="en-US" sz="1600" dirty="0"/>
          </a:p>
        </p:txBody>
      </p:sp>
      <p:cxnSp>
        <p:nvCxnSpPr>
          <p:cNvPr id="18" name="Straight Arrow Connector 17"/>
          <p:cNvCxnSpPr/>
          <p:nvPr/>
        </p:nvCxnSpPr>
        <p:spPr>
          <a:xfrm>
            <a:off x="1349829" y="2325496"/>
            <a:ext cx="3439885" cy="0"/>
          </a:xfrm>
          <a:prstGeom prst="straightConnector1">
            <a:avLst/>
          </a:prstGeom>
          <a:ln w="50800">
            <a:solidFill>
              <a:srgbClr val="008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965158" y="2027583"/>
            <a:ext cx="2539999" cy="261610"/>
          </a:xfrm>
          <a:prstGeom prst="rect">
            <a:avLst/>
          </a:prstGeom>
          <a:noFill/>
        </p:spPr>
        <p:txBody>
          <a:bodyPr wrap="square" rtlCol="0">
            <a:spAutoFit/>
          </a:bodyPr>
          <a:lstStyle/>
          <a:p>
            <a:r>
              <a:rPr lang="en-US" sz="1100" b="1" dirty="0" smtClean="0"/>
              <a:t>http(s) session establishment</a:t>
            </a:r>
            <a:endParaRPr lang="en-US" sz="1100" b="1" dirty="0"/>
          </a:p>
        </p:txBody>
      </p:sp>
      <p:sp>
        <p:nvSpPr>
          <p:cNvPr id="45" name="TextBox 44"/>
          <p:cNvSpPr txBox="1"/>
          <p:nvPr/>
        </p:nvSpPr>
        <p:spPr>
          <a:xfrm>
            <a:off x="1724525" y="2894263"/>
            <a:ext cx="7180009" cy="600164"/>
          </a:xfrm>
          <a:prstGeom prst="rect">
            <a:avLst/>
          </a:prstGeom>
          <a:noFill/>
        </p:spPr>
        <p:txBody>
          <a:bodyPr wrap="square" rtlCol="0">
            <a:spAutoFit/>
          </a:bodyPr>
          <a:lstStyle/>
          <a:p>
            <a:r>
              <a:rPr lang="en-US" sz="1100" b="1" dirty="0" smtClean="0"/>
              <a:t>GET /validation/acvp/vectors?vs_id=1459</a:t>
            </a:r>
          </a:p>
          <a:p>
            <a:endParaRPr lang="en-US" sz="1100" b="1" dirty="0" smtClean="0"/>
          </a:p>
          <a:p>
            <a:r>
              <a:rPr lang="en-US" sz="1100" b="1" dirty="0" smtClean="0"/>
              <a:t>  </a:t>
            </a:r>
            <a:endParaRPr lang="en-US" sz="1100" b="1" dirty="0"/>
          </a:p>
        </p:txBody>
      </p:sp>
      <p:sp>
        <p:nvSpPr>
          <p:cNvPr id="46" name="TextBox 45"/>
          <p:cNvSpPr txBox="1"/>
          <p:nvPr/>
        </p:nvSpPr>
        <p:spPr>
          <a:xfrm>
            <a:off x="1349829" y="3910263"/>
            <a:ext cx="6185324" cy="261610"/>
          </a:xfrm>
          <a:prstGeom prst="rect">
            <a:avLst/>
          </a:prstGeom>
          <a:noFill/>
        </p:spPr>
        <p:txBody>
          <a:bodyPr wrap="square" rtlCol="0">
            <a:spAutoFit/>
          </a:bodyPr>
          <a:lstStyle/>
          <a:p>
            <a:r>
              <a:rPr lang="en-US" sz="1100" b="1" dirty="0" smtClean="0"/>
              <a:t>ACV Server Responds with vectors sets prepared for vs_id=1459</a:t>
            </a:r>
            <a:endParaRPr lang="en-US" sz="1100" b="1" dirty="0"/>
          </a:p>
        </p:txBody>
      </p:sp>
      <p:cxnSp>
        <p:nvCxnSpPr>
          <p:cNvPr id="19" name="Straight Arrow Connector 18"/>
          <p:cNvCxnSpPr/>
          <p:nvPr/>
        </p:nvCxnSpPr>
        <p:spPr>
          <a:xfrm>
            <a:off x="1349829" y="3801728"/>
            <a:ext cx="3439885" cy="1588"/>
          </a:xfrm>
          <a:prstGeom prst="straightConnector1">
            <a:avLst/>
          </a:prstGeom>
          <a:ln w="508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349829" y="3215105"/>
            <a:ext cx="3439885" cy="0"/>
          </a:xfrm>
          <a:prstGeom prst="straightConnector1">
            <a:avLst/>
          </a:prstGeom>
          <a:ln w="50800">
            <a:solidFill>
              <a:srgbClr val="008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339977" y="1276572"/>
            <a:ext cx="757824" cy="63252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p>
          <a:p>
            <a:pPr algn="ctr"/>
            <a:r>
              <a:rPr lang="en-US" sz="1200" dirty="0" smtClean="0"/>
              <a:t>Crypto</a:t>
            </a:r>
          </a:p>
          <a:p>
            <a:pPr algn="ctr"/>
            <a:r>
              <a:rPr lang="en-US" sz="1200" dirty="0" smtClean="0"/>
              <a:t>Module</a:t>
            </a:r>
          </a:p>
          <a:p>
            <a:pPr algn="ctr"/>
            <a:endParaRPr lang="en-US" sz="1600" dirty="0"/>
          </a:p>
        </p:txBody>
      </p:sp>
      <p:cxnSp>
        <p:nvCxnSpPr>
          <p:cNvPr id="25" name="Straight Arrow Connector 24"/>
          <p:cNvCxnSpPr/>
          <p:nvPr/>
        </p:nvCxnSpPr>
        <p:spPr>
          <a:xfrm>
            <a:off x="1349829" y="2591886"/>
            <a:ext cx="3439885" cy="1588"/>
          </a:xfrm>
          <a:prstGeom prst="straightConnector1">
            <a:avLst/>
          </a:prstGeom>
          <a:ln w="508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466428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269590"/>
            <a:ext cx="8277344" cy="4873910"/>
          </a:xfrm>
        </p:spPr>
        <p:txBody>
          <a:bodyPr>
            <a:noAutofit/>
          </a:bodyPr>
          <a:lstStyle/>
          <a:p>
            <a:pPr marL="514336" indent="-457200">
              <a:buNone/>
            </a:pPr>
            <a:endParaRPr lang="en-US" dirty="0" smtClean="0"/>
          </a:p>
          <a:p>
            <a:pPr marL="514336" indent="-457200">
              <a:buNone/>
            </a:pPr>
            <a:r>
              <a:rPr lang="en-US" dirty="0" smtClean="0"/>
              <a:t>{ "acv_version": "0.2”, "vs_id": 1459, "algorithm": "AES-GCM",</a:t>
            </a:r>
          </a:p>
          <a:p>
            <a:pPr marL="514336" indent="-457200">
              <a:buNone/>
            </a:pPr>
            <a:r>
              <a:rPr lang="en-US" dirty="0" smtClean="0"/>
              <a:t>  "mode": "encrypt",</a:t>
            </a:r>
          </a:p>
          <a:p>
            <a:pPr marL="514336" indent="-457200">
              <a:buNone/>
            </a:pPr>
            <a:r>
              <a:rPr lang="en-US" dirty="0" smtClean="0"/>
              <a:t>  "test_groups": [</a:t>
            </a:r>
          </a:p>
          <a:p>
            <a:pPr marL="514336" indent="-457200">
              <a:buNone/>
            </a:pPr>
            <a:r>
              <a:rPr lang="en-US" dirty="0" smtClean="0"/>
              <a:t>    { "keylen": 128, "ivlen": 96, "ptlen": 0, "aadlen": 128, "taglen": 128,</a:t>
            </a:r>
          </a:p>
          <a:p>
            <a:pPr marL="514336" indent="-457200">
              <a:buNone/>
            </a:pPr>
            <a:r>
              <a:rPr lang="en-US" dirty="0" smtClean="0"/>
              <a:t>      "tests": [ </a:t>
            </a:r>
          </a:p>
          <a:p>
            <a:pPr marL="514336" indent="-457200">
              <a:buNone/>
            </a:pPr>
            <a:r>
              <a:rPr lang="en-US" dirty="0" smtClean="0"/>
              <a:t>        { "tc_id": 23400,</a:t>
            </a:r>
          </a:p>
          <a:p>
            <a:pPr marL="514336" indent="-457200">
              <a:buNone/>
            </a:pPr>
            <a:r>
              <a:rPr lang="en-US" dirty="0" smtClean="0"/>
              <a:t>          "key": "F3EE815AD9AD595BE7BBE574B25D6313”,  "pt": "",</a:t>
            </a:r>
          </a:p>
          <a:p>
            <a:pPr marL="514336" indent="-457200">
              <a:buNone/>
            </a:pPr>
            <a:r>
              <a:rPr lang="en-US" dirty="0" smtClean="0"/>
              <a:t>          "aad": "A01834F0C26F092BADEB6A49A5D598E8” },</a:t>
            </a:r>
          </a:p>
          <a:p>
            <a:pPr marL="514336" indent="-457200">
              <a:buNone/>
            </a:pPr>
            <a:r>
              <a:rPr lang="en-US" dirty="0" smtClean="0"/>
              <a:t>        { "tc_id": 23401,</a:t>
            </a:r>
          </a:p>
          <a:p>
            <a:pPr marL="514336" indent="-457200">
              <a:buNone/>
            </a:pPr>
            <a:r>
              <a:rPr lang="en-US" dirty="0" smtClean="0"/>
              <a:t>          "key": "0498D606AF65E389157215125147782C”,</a:t>
            </a:r>
          </a:p>
        </p:txBody>
      </p:sp>
      <p:sp>
        <p:nvSpPr>
          <p:cNvPr id="3" name="Title 2"/>
          <p:cNvSpPr>
            <a:spLocks noGrp="1"/>
          </p:cNvSpPr>
          <p:nvPr>
            <p:ph type="title"/>
          </p:nvPr>
        </p:nvSpPr>
        <p:spPr>
          <a:xfrm>
            <a:off x="437766" y="1"/>
            <a:ext cx="8345488" cy="610125"/>
          </a:xfrm>
        </p:spPr>
        <p:txBody>
          <a:bodyPr/>
          <a:lstStyle/>
          <a:p>
            <a:r>
              <a:rPr lang="en-US" dirty="0" smtClean="0"/>
              <a:t>Example:  Partial vector set in json format</a:t>
            </a:r>
            <a:endParaRPr lang="en-US" dirty="0"/>
          </a:p>
        </p:txBody>
      </p:sp>
    </p:spTree>
    <p:extLst>
      <p:ext uri="{BB962C8B-B14F-4D97-AF65-F5344CB8AC3E}">
        <p14:creationId xmlns:p14="http://schemas.microsoft.com/office/powerpoint/2010/main" val="17220091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3442" y="166625"/>
            <a:ext cx="8345488" cy="620863"/>
          </a:xfrm>
        </p:spPr>
        <p:txBody>
          <a:bodyPr/>
          <a:lstStyle/>
          <a:p>
            <a:r>
              <a:rPr lang="en-US" sz="2400" dirty="0" smtClean="0"/>
              <a:t>ACVP Flows – Client POST of Known Answer Test Results</a:t>
            </a:r>
            <a:r>
              <a:rPr lang="en-US" dirty="0" smtClean="0"/>
              <a:t/>
            </a:r>
            <a:br>
              <a:rPr lang="en-US" dirty="0" smtClean="0"/>
            </a:br>
            <a:endParaRPr lang="en-US" dirty="0"/>
          </a:p>
        </p:txBody>
      </p:sp>
      <p:sp>
        <p:nvSpPr>
          <p:cNvPr id="5" name="Rectangle 4"/>
          <p:cNvSpPr/>
          <p:nvPr/>
        </p:nvSpPr>
        <p:spPr>
          <a:xfrm>
            <a:off x="457668" y="1158677"/>
            <a:ext cx="1060985" cy="868905"/>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ACV</a:t>
            </a:r>
          </a:p>
          <a:p>
            <a:pPr algn="ctr"/>
            <a:r>
              <a:rPr lang="en-US" sz="1100" dirty="0" smtClean="0"/>
              <a:t>Server</a:t>
            </a:r>
            <a:endParaRPr lang="en-US" sz="1100" dirty="0"/>
          </a:p>
        </p:txBody>
      </p:sp>
      <p:sp>
        <p:nvSpPr>
          <p:cNvPr id="6" name="Rectangle 5"/>
          <p:cNvSpPr/>
          <p:nvPr/>
        </p:nvSpPr>
        <p:spPr>
          <a:xfrm>
            <a:off x="5624464" y="1276572"/>
            <a:ext cx="637066" cy="66301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p>
          <a:p>
            <a:pPr algn="ctr"/>
            <a:r>
              <a:rPr lang="en-US" sz="1200" dirty="0" smtClean="0"/>
              <a:t>ACV</a:t>
            </a:r>
          </a:p>
          <a:p>
            <a:pPr algn="ctr"/>
            <a:r>
              <a:rPr lang="en-US" sz="1200" dirty="0" smtClean="0"/>
              <a:t>Client</a:t>
            </a:r>
          </a:p>
          <a:p>
            <a:pPr algn="ctr"/>
            <a:endParaRPr lang="en-US" sz="1600" dirty="0"/>
          </a:p>
        </p:txBody>
      </p:sp>
      <p:sp>
        <p:nvSpPr>
          <p:cNvPr id="7" name="Rectangle 6"/>
          <p:cNvSpPr/>
          <p:nvPr/>
        </p:nvSpPr>
        <p:spPr>
          <a:xfrm>
            <a:off x="5224007" y="1056772"/>
            <a:ext cx="3330947" cy="1102610"/>
          </a:xfrm>
          <a:prstGeom prst="rect">
            <a:avLst/>
          </a:prstGeom>
          <a:noFill/>
          <a:ln w="25400">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5948947" y="687440"/>
            <a:ext cx="2629982" cy="369332"/>
          </a:xfrm>
          <a:prstGeom prst="rect">
            <a:avLst/>
          </a:prstGeom>
          <a:noFill/>
        </p:spPr>
        <p:txBody>
          <a:bodyPr wrap="square" rtlCol="0">
            <a:spAutoFit/>
          </a:bodyPr>
          <a:lstStyle/>
          <a:p>
            <a:r>
              <a:rPr lang="en-US" dirty="0" smtClean="0"/>
              <a:t> </a:t>
            </a:r>
            <a:r>
              <a:rPr lang="en-US" sz="1600" dirty="0" smtClean="0"/>
              <a:t>Device Under Test</a:t>
            </a:r>
            <a:endParaRPr lang="en-US" sz="1600" dirty="0"/>
          </a:p>
        </p:txBody>
      </p:sp>
      <p:cxnSp>
        <p:nvCxnSpPr>
          <p:cNvPr id="18" name="Straight Arrow Connector 17"/>
          <p:cNvCxnSpPr/>
          <p:nvPr/>
        </p:nvCxnSpPr>
        <p:spPr>
          <a:xfrm>
            <a:off x="1349829" y="2325496"/>
            <a:ext cx="3439885" cy="0"/>
          </a:xfrm>
          <a:prstGeom prst="straightConnector1">
            <a:avLst/>
          </a:prstGeom>
          <a:ln w="50800">
            <a:solidFill>
              <a:srgbClr val="008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965158" y="2027583"/>
            <a:ext cx="2539999" cy="261610"/>
          </a:xfrm>
          <a:prstGeom prst="rect">
            <a:avLst/>
          </a:prstGeom>
          <a:noFill/>
        </p:spPr>
        <p:txBody>
          <a:bodyPr wrap="square" rtlCol="0">
            <a:spAutoFit/>
          </a:bodyPr>
          <a:lstStyle/>
          <a:p>
            <a:r>
              <a:rPr lang="en-US" sz="1100" b="1" dirty="0" smtClean="0"/>
              <a:t>http(s) session establishment</a:t>
            </a:r>
            <a:endParaRPr lang="en-US" sz="1100" b="1" dirty="0"/>
          </a:p>
        </p:txBody>
      </p:sp>
      <p:sp>
        <p:nvSpPr>
          <p:cNvPr id="45" name="TextBox 44"/>
          <p:cNvSpPr txBox="1"/>
          <p:nvPr/>
        </p:nvSpPr>
        <p:spPr>
          <a:xfrm>
            <a:off x="1724525" y="2894263"/>
            <a:ext cx="7180009" cy="600164"/>
          </a:xfrm>
          <a:prstGeom prst="rect">
            <a:avLst/>
          </a:prstGeom>
          <a:noFill/>
        </p:spPr>
        <p:txBody>
          <a:bodyPr wrap="square" rtlCol="0">
            <a:spAutoFit/>
          </a:bodyPr>
          <a:lstStyle/>
          <a:p>
            <a:r>
              <a:rPr lang="en-US" sz="1100" b="1" dirty="0" smtClean="0"/>
              <a:t>POST /validation/acvp/vectors?vs_id=1459</a:t>
            </a:r>
          </a:p>
          <a:p>
            <a:endParaRPr lang="en-US" sz="1100" b="1" dirty="0" smtClean="0"/>
          </a:p>
          <a:p>
            <a:r>
              <a:rPr lang="en-US" sz="1100" b="1" dirty="0" smtClean="0"/>
              <a:t>  </a:t>
            </a:r>
            <a:endParaRPr lang="en-US" sz="1100" b="1" dirty="0"/>
          </a:p>
        </p:txBody>
      </p:sp>
      <p:sp>
        <p:nvSpPr>
          <p:cNvPr id="46" name="TextBox 45"/>
          <p:cNvSpPr txBox="1"/>
          <p:nvPr/>
        </p:nvSpPr>
        <p:spPr>
          <a:xfrm>
            <a:off x="1349829" y="3910263"/>
            <a:ext cx="4478803" cy="261610"/>
          </a:xfrm>
          <a:prstGeom prst="rect">
            <a:avLst/>
          </a:prstGeom>
          <a:noFill/>
        </p:spPr>
        <p:txBody>
          <a:bodyPr wrap="square" rtlCol="0">
            <a:spAutoFit/>
          </a:bodyPr>
          <a:lstStyle/>
          <a:p>
            <a:r>
              <a:rPr lang="en-US" sz="1100" b="1" dirty="0" smtClean="0"/>
              <a:t>ACV Server Responds with 200 OK</a:t>
            </a:r>
            <a:endParaRPr lang="en-US" sz="1100" b="1" dirty="0"/>
          </a:p>
        </p:txBody>
      </p:sp>
      <p:cxnSp>
        <p:nvCxnSpPr>
          <p:cNvPr id="19" name="Straight Arrow Connector 18"/>
          <p:cNvCxnSpPr/>
          <p:nvPr/>
        </p:nvCxnSpPr>
        <p:spPr>
          <a:xfrm>
            <a:off x="1349829" y="3801728"/>
            <a:ext cx="3439885" cy="1588"/>
          </a:xfrm>
          <a:prstGeom prst="straightConnector1">
            <a:avLst/>
          </a:prstGeom>
          <a:ln w="508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349829" y="3215105"/>
            <a:ext cx="3439885" cy="0"/>
          </a:xfrm>
          <a:prstGeom prst="straightConnector1">
            <a:avLst/>
          </a:prstGeom>
          <a:ln w="50800">
            <a:solidFill>
              <a:srgbClr val="008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339977" y="1276572"/>
            <a:ext cx="757824" cy="63252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p>
          <a:p>
            <a:pPr algn="ctr"/>
            <a:r>
              <a:rPr lang="en-US" sz="1200" dirty="0" smtClean="0"/>
              <a:t>Crypto</a:t>
            </a:r>
          </a:p>
          <a:p>
            <a:pPr algn="ctr"/>
            <a:r>
              <a:rPr lang="en-US" sz="1200" dirty="0" smtClean="0"/>
              <a:t>Module</a:t>
            </a:r>
          </a:p>
          <a:p>
            <a:pPr algn="ctr"/>
            <a:endParaRPr lang="en-US" sz="1600" dirty="0"/>
          </a:p>
        </p:txBody>
      </p:sp>
      <p:cxnSp>
        <p:nvCxnSpPr>
          <p:cNvPr id="25" name="Straight Arrow Connector 24"/>
          <p:cNvCxnSpPr/>
          <p:nvPr/>
        </p:nvCxnSpPr>
        <p:spPr>
          <a:xfrm>
            <a:off x="1349829" y="2591886"/>
            <a:ext cx="3439885" cy="1588"/>
          </a:xfrm>
          <a:prstGeom prst="straightConnector1">
            <a:avLst/>
          </a:prstGeom>
          <a:ln w="508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7831871"/>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3442" y="166625"/>
            <a:ext cx="8345488" cy="731837"/>
          </a:xfrm>
        </p:spPr>
        <p:txBody>
          <a:bodyPr/>
          <a:lstStyle/>
          <a:p>
            <a:r>
              <a:rPr lang="en-US" sz="2400" dirty="0" smtClean="0"/>
              <a:t>ACVP Flows – Client uses GET method to retrieve results</a:t>
            </a:r>
            <a:r>
              <a:rPr lang="en-US" dirty="0" smtClean="0"/>
              <a:t/>
            </a:r>
            <a:br>
              <a:rPr lang="en-US" dirty="0" smtClean="0"/>
            </a:br>
            <a:endParaRPr lang="en-US" dirty="0"/>
          </a:p>
        </p:txBody>
      </p:sp>
      <p:sp>
        <p:nvSpPr>
          <p:cNvPr id="5" name="Rectangle 4"/>
          <p:cNvSpPr/>
          <p:nvPr/>
        </p:nvSpPr>
        <p:spPr>
          <a:xfrm>
            <a:off x="457668" y="1158677"/>
            <a:ext cx="1060985" cy="868905"/>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ACV</a:t>
            </a:r>
          </a:p>
          <a:p>
            <a:pPr algn="ctr"/>
            <a:r>
              <a:rPr lang="en-US" sz="1100" dirty="0" smtClean="0"/>
              <a:t>Server</a:t>
            </a:r>
            <a:endParaRPr lang="en-US" sz="1100" dirty="0"/>
          </a:p>
        </p:txBody>
      </p:sp>
      <p:sp>
        <p:nvSpPr>
          <p:cNvPr id="6" name="Rectangle 5"/>
          <p:cNvSpPr/>
          <p:nvPr/>
        </p:nvSpPr>
        <p:spPr>
          <a:xfrm>
            <a:off x="5624464" y="1276572"/>
            <a:ext cx="637066" cy="66301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p>
          <a:p>
            <a:pPr algn="ctr"/>
            <a:r>
              <a:rPr lang="en-US" sz="1200" dirty="0" smtClean="0"/>
              <a:t>ACV</a:t>
            </a:r>
          </a:p>
          <a:p>
            <a:pPr algn="ctr"/>
            <a:r>
              <a:rPr lang="en-US" sz="1200" dirty="0" smtClean="0"/>
              <a:t>Client</a:t>
            </a:r>
          </a:p>
          <a:p>
            <a:pPr algn="ctr"/>
            <a:endParaRPr lang="en-US" sz="1600" dirty="0"/>
          </a:p>
        </p:txBody>
      </p:sp>
      <p:sp>
        <p:nvSpPr>
          <p:cNvPr id="7" name="Rectangle 6"/>
          <p:cNvSpPr/>
          <p:nvPr/>
        </p:nvSpPr>
        <p:spPr>
          <a:xfrm>
            <a:off x="5224007" y="1056772"/>
            <a:ext cx="3330947" cy="1102610"/>
          </a:xfrm>
          <a:prstGeom prst="rect">
            <a:avLst/>
          </a:prstGeom>
          <a:noFill/>
          <a:ln w="25400">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5948947" y="687440"/>
            <a:ext cx="2629982" cy="369332"/>
          </a:xfrm>
          <a:prstGeom prst="rect">
            <a:avLst/>
          </a:prstGeom>
          <a:noFill/>
        </p:spPr>
        <p:txBody>
          <a:bodyPr wrap="square" rtlCol="0">
            <a:spAutoFit/>
          </a:bodyPr>
          <a:lstStyle/>
          <a:p>
            <a:r>
              <a:rPr lang="en-US" dirty="0" smtClean="0"/>
              <a:t> </a:t>
            </a:r>
            <a:r>
              <a:rPr lang="en-US" sz="1600" dirty="0" smtClean="0"/>
              <a:t>Device Under Test</a:t>
            </a:r>
            <a:endParaRPr lang="en-US" sz="1600" dirty="0"/>
          </a:p>
        </p:txBody>
      </p:sp>
      <p:cxnSp>
        <p:nvCxnSpPr>
          <p:cNvPr id="18" name="Straight Arrow Connector 17"/>
          <p:cNvCxnSpPr/>
          <p:nvPr/>
        </p:nvCxnSpPr>
        <p:spPr>
          <a:xfrm>
            <a:off x="1349829" y="2325496"/>
            <a:ext cx="3439885" cy="0"/>
          </a:xfrm>
          <a:prstGeom prst="straightConnector1">
            <a:avLst/>
          </a:prstGeom>
          <a:ln w="50800">
            <a:solidFill>
              <a:srgbClr val="008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965158" y="2027583"/>
            <a:ext cx="2539999" cy="261610"/>
          </a:xfrm>
          <a:prstGeom prst="rect">
            <a:avLst/>
          </a:prstGeom>
          <a:noFill/>
        </p:spPr>
        <p:txBody>
          <a:bodyPr wrap="square" rtlCol="0">
            <a:spAutoFit/>
          </a:bodyPr>
          <a:lstStyle/>
          <a:p>
            <a:r>
              <a:rPr lang="en-US" sz="1100" b="1" dirty="0" smtClean="0"/>
              <a:t>http(s) session establishment</a:t>
            </a:r>
            <a:endParaRPr lang="en-US" sz="1100" b="1" dirty="0"/>
          </a:p>
        </p:txBody>
      </p:sp>
      <p:sp>
        <p:nvSpPr>
          <p:cNvPr id="45" name="TextBox 44"/>
          <p:cNvSpPr txBox="1"/>
          <p:nvPr/>
        </p:nvSpPr>
        <p:spPr>
          <a:xfrm>
            <a:off x="1724525" y="2894263"/>
            <a:ext cx="7180009" cy="600164"/>
          </a:xfrm>
          <a:prstGeom prst="rect">
            <a:avLst/>
          </a:prstGeom>
          <a:noFill/>
        </p:spPr>
        <p:txBody>
          <a:bodyPr wrap="square" rtlCol="0">
            <a:spAutoFit/>
          </a:bodyPr>
          <a:lstStyle/>
          <a:p>
            <a:r>
              <a:rPr lang="en-US" sz="1100" b="1" dirty="0" smtClean="0"/>
              <a:t>GET /validation/acvp/results?vs_id=1459</a:t>
            </a:r>
          </a:p>
          <a:p>
            <a:endParaRPr lang="en-US" sz="1100" b="1" dirty="0" smtClean="0"/>
          </a:p>
          <a:p>
            <a:r>
              <a:rPr lang="en-US" sz="1100" b="1" dirty="0" smtClean="0"/>
              <a:t>  </a:t>
            </a:r>
            <a:endParaRPr lang="en-US" sz="1100" b="1" dirty="0"/>
          </a:p>
        </p:txBody>
      </p:sp>
      <p:sp>
        <p:nvSpPr>
          <p:cNvPr id="46" name="TextBox 45"/>
          <p:cNvSpPr txBox="1"/>
          <p:nvPr/>
        </p:nvSpPr>
        <p:spPr>
          <a:xfrm>
            <a:off x="1349829" y="3910263"/>
            <a:ext cx="6185324" cy="261610"/>
          </a:xfrm>
          <a:prstGeom prst="rect">
            <a:avLst/>
          </a:prstGeom>
          <a:noFill/>
        </p:spPr>
        <p:txBody>
          <a:bodyPr wrap="square" rtlCol="0">
            <a:spAutoFit/>
          </a:bodyPr>
          <a:lstStyle/>
          <a:p>
            <a:r>
              <a:rPr lang="en-US" sz="1100" b="1" dirty="0" smtClean="0"/>
              <a:t>ACV Server Responds with 200 OK and json formatted results for vs_id=1459</a:t>
            </a:r>
            <a:endParaRPr lang="en-US" sz="1100" b="1" dirty="0"/>
          </a:p>
        </p:txBody>
      </p:sp>
      <p:cxnSp>
        <p:nvCxnSpPr>
          <p:cNvPr id="19" name="Straight Arrow Connector 18"/>
          <p:cNvCxnSpPr/>
          <p:nvPr/>
        </p:nvCxnSpPr>
        <p:spPr>
          <a:xfrm>
            <a:off x="1349829" y="3801728"/>
            <a:ext cx="3439885" cy="1588"/>
          </a:xfrm>
          <a:prstGeom prst="straightConnector1">
            <a:avLst/>
          </a:prstGeom>
          <a:ln w="508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349829" y="3215105"/>
            <a:ext cx="3439885" cy="0"/>
          </a:xfrm>
          <a:prstGeom prst="straightConnector1">
            <a:avLst/>
          </a:prstGeom>
          <a:ln w="50800">
            <a:solidFill>
              <a:srgbClr val="008000"/>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339977" y="1276572"/>
            <a:ext cx="757824" cy="63252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p>
          <a:p>
            <a:pPr algn="ctr"/>
            <a:r>
              <a:rPr lang="en-US" sz="1200" dirty="0" smtClean="0"/>
              <a:t>Crypto</a:t>
            </a:r>
          </a:p>
          <a:p>
            <a:pPr algn="ctr"/>
            <a:r>
              <a:rPr lang="en-US" sz="1200" dirty="0" smtClean="0"/>
              <a:t>Module</a:t>
            </a:r>
          </a:p>
          <a:p>
            <a:pPr algn="ctr"/>
            <a:endParaRPr lang="en-US" sz="1600" dirty="0"/>
          </a:p>
        </p:txBody>
      </p:sp>
      <p:cxnSp>
        <p:nvCxnSpPr>
          <p:cNvPr id="25" name="Straight Arrow Connector 24"/>
          <p:cNvCxnSpPr/>
          <p:nvPr/>
        </p:nvCxnSpPr>
        <p:spPr>
          <a:xfrm>
            <a:off x="1349829" y="2591886"/>
            <a:ext cx="3439885" cy="1588"/>
          </a:xfrm>
          <a:prstGeom prst="straightConnector1">
            <a:avLst/>
          </a:prstGeom>
          <a:ln w="508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0291234"/>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269590"/>
            <a:ext cx="8277344" cy="4873910"/>
          </a:xfrm>
        </p:spPr>
        <p:txBody>
          <a:bodyPr>
            <a:noAutofit/>
          </a:bodyPr>
          <a:lstStyle/>
          <a:p>
            <a:pPr marL="514336" indent="-457200">
              <a:buNone/>
            </a:pPr>
            <a:endParaRPr lang="en-US" dirty="0" smtClean="0"/>
          </a:p>
          <a:p>
            <a:pPr marL="514336" indent="-457200">
              <a:buNone/>
            </a:pPr>
            <a:r>
              <a:rPr lang="en-US" dirty="0" smtClean="0"/>
              <a:t>HTTP/1.1 200 OK</a:t>
            </a:r>
          </a:p>
          <a:p>
            <a:pPr marL="514336" indent="-457200">
              <a:buNone/>
            </a:pPr>
            <a:r>
              <a:rPr lang="en-US" dirty="0" smtClean="0"/>
              <a:t>Content-Type: application/json; charset=utf-8</a:t>
            </a:r>
          </a:p>
          <a:p>
            <a:pPr marL="514336" indent="-457200">
              <a:buNone/>
            </a:pPr>
            <a:r>
              <a:rPr lang="en-US" dirty="0" smtClean="0"/>
              <a:t>Date: Thu, 18 May 2016 20:01:26 GMT</a:t>
            </a:r>
          </a:p>
          <a:p>
            <a:pPr marL="514336" indent="-457200">
              <a:buNone/>
            </a:pPr>
            <a:endParaRPr lang="en-US" dirty="0" smtClean="0"/>
          </a:p>
          <a:p>
            <a:pPr marL="514336" indent="-457200">
              <a:buNone/>
            </a:pPr>
            <a:r>
              <a:rPr lang="en-US" dirty="0" smtClean="0"/>
              <a:t>{"acv_version": "0.2", </a:t>
            </a:r>
          </a:p>
          <a:p>
            <a:pPr marL="514336" indent="-457200">
              <a:buNone/>
            </a:pPr>
            <a:r>
              <a:rPr lang="en-US" dirty="0" smtClean="0"/>
              <a:t> "results" : { </a:t>
            </a:r>
          </a:p>
          <a:p>
            <a:pPr marL="514336" indent="-457200">
              <a:buNone/>
            </a:pPr>
            <a:r>
              <a:rPr lang="en-US" dirty="0" smtClean="0"/>
              <a:t>    "disposition" : ”passed", </a:t>
            </a:r>
          </a:p>
          <a:p>
            <a:pPr marL="514336" indent="-457200">
              <a:buNone/>
            </a:pPr>
            <a:r>
              <a:rPr lang="en-US" dirty="0" smtClean="0"/>
              <a:t>    "1462" : ”passed" } </a:t>
            </a:r>
          </a:p>
          <a:p>
            <a:pPr marL="514336" indent="-457200">
              <a:buNone/>
            </a:pPr>
            <a:r>
              <a:rPr lang="en-US" dirty="0" smtClean="0"/>
              <a:t> }</a:t>
            </a:r>
          </a:p>
        </p:txBody>
      </p:sp>
      <p:sp>
        <p:nvSpPr>
          <p:cNvPr id="3" name="Title 2"/>
          <p:cNvSpPr>
            <a:spLocks noGrp="1"/>
          </p:cNvSpPr>
          <p:nvPr>
            <p:ph type="title"/>
          </p:nvPr>
        </p:nvSpPr>
        <p:spPr>
          <a:xfrm>
            <a:off x="437766" y="1"/>
            <a:ext cx="8345488" cy="610125"/>
          </a:xfrm>
        </p:spPr>
        <p:txBody>
          <a:bodyPr/>
          <a:lstStyle/>
          <a:p>
            <a:r>
              <a:rPr lang="en-US" dirty="0" smtClean="0"/>
              <a:t>Example:  Results returned in json format</a:t>
            </a:r>
            <a:endParaRPr lang="en-US" dirty="0"/>
          </a:p>
        </p:txBody>
      </p:sp>
    </p:spTree>
    <p:extLst>
      <p:ext uri="{BB962C8B-B14F-4D97-AF65-F5344CB8AC3E}">
        <p14:creationId xmlns:p14="http://schemas.microsoft.com/office/powerpoint/2010/main" val="3122245713"/>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69726" y="319061"/>
            <a:ext cx="2207505" cy="2569946"/>
          </a:xfrm>
        </p:spPr>
        <p:txBody>
          <a:bodyPr/>
          <a:lstStyle/>
          <a:p>
            <a:r>
              <a:rPr lang="en-US" dirty="0" smtClean="0"/>
              <a:t>Demo</a:t>
            </a:r>
            <a:endParaRPr lang="en-US" dirty="0"/>
          </a:p>
        </p:txBody>
      </p:sp>
    </p:spTree>
    <p:extLst>
      <p:ext uri="{BB962C8B-B14F-4D97-AF65-F5344CB8AC3E}">
        <p14:creationId xmlns:p14="http://schemas.microsoft.com/office/powerpoint/2010/main" val="488621560"/>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7146" y="1326667"/>
            <a:ext cx="2910085" cy="1562339"/>
          </a:xfrm>
        </p:spPr>
        <p:txBody>
          <a:bodyPr/>
          <a:lstStyle/>
          <a:p>
            <a:pPr algn="ctr"/>
            <a:r>
              <a:rPr lang="en-US" dirty="0" smtClean="0"/>
              <a:t>Q &amp; A</a:t>
            </a:r>
            <a:endParaRPr lang="en-US" dirty="0"/>
          </a:p>
        </p:txBody>
      </p:sp>
    </p:spTree>
    <p:extLst>
      <p:ext uri="{BB962C8B-B14F-4D97-AF65-F5344CB8AC3E}">
        <p14:creationId xmlns:p14="http://schemas.microsoft.com/office/powerpoint/2010/main" val="48862156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437766" y="1851697"/>
            <a:ext cx="8277344" cy="3291803"/>
          </a:xfrm>
          <a:prstGeom prst="rect">
            <a:avLst/>
          </a:prstGeom>
        </p:spPr>
        <p:txBody>
          <a:bodyPr>
            <a:normAutofit lnSpcReduction="10000"/>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14336" indent="-457200">
              <a:buFont typeface="+mj-lt"/>
              <a:buAutoNum type="arabicPeriod"/>
            </a:pPr>
            <a:r>
              <a:rPr lang="en-US" b="1" dirty="0"/>
              <a:t>M</a:t>
            </a:r>
            <a:r>
              <a:rPr lang="en-US" b="1" dirty="0" smtClean="0"/>
              <a:t>ost attacks exploited known vulnerabilities where a patch has </a:t>
            </a:r>
            <a:br>
              <a:rPr lang="en-US" b="1" dirty="0" smtClean="0"/>
            </a:br>
            <a:r>
              <a:rPr lang="en-US" b="1" dirty="0" smtClean="0"/>
              <a:t>been available for months, often years</a:t>
            </a:r>
          </a:p>
          <a:p>
            <a:pPr lvl="1"/>
            <a:r>
              <a:rPr lang="en-US" dirty="0"/>
              <a:t>T</a:t>
            </a:r>
            <a:r>
              <a:rPr lang="en-US" dirty="0" smtClean="0"/>
              <a:t>he </a:t>
            </a:r>
            <a:r>
              <a:rPr lang="en-US" dirty="0"/>
              <a:t>top 10 vulnerabilities </a:t>
            </a:r>
            <a:r>
              <a:rPr lang="en-US" dirty="0" smtClean="0"/>
              <a:t>[Common Vulnerabilities and Exposures, or CVEs</a:t>
            </a:r>
            <a:r>
              <a:rPr lang="en-US" dirty="0"/>
              <a:t>] </a:t>
            </a:r>
            <a:r>
              <a:rPr lang="en-US" dirty="0" smtClean="0"/>
              <a:t/>
            </a:r>
            <a:br>
              <a:rPr lang="en-US" dirty="0" smtClean="0"/>
            </a:br>
            <a:r>
              <a:rPr lang="en-US" dirty="0" smtClean="0"/>
              <a:t>accounted </a:t>
            </a:r>
            <a:r>
              <a:rPr lang="en-US" dirty="0"/>
              <a:t>for 85% of successful exploit traffic. </a:t>
            </a:r>
          </a:p>
          <a:p>
            <a:pPr marL="514336" indent="-457200">
              <a:buFont typeface="+mj-lt"/>
              <a:buAutoNum type="arabicPeriod"/>
            </a:pPr>
            <a:r>
              <a:rPr lang="en-US" b="1" dirty="0"/>
              <a:t>Main reason</a:t>
            </a:r>
          </a:p>
          <a:p>
            <a:pPr lvl="1"/>
            <a:r>
              <a:rPr lang="en-US" dirty="0"/>
              <a:t>58% of businesses don’t have “mature” patch management </a:t>
            </a:r>
            <a:r>
              <a:rPr lang="en-US" dirty="0" smtClean="0"/>
              <a:t>processes.</a:t>
            </a:r>
            <a:endParaRPr lang="en-US" dirty="0"/>
          </a:p>
          <a:p>
            <a:pPr marL="514336" indent="-457200">
              <a:buFont typeface="+mj-lt"/>
              <a:buAutoNum type="arabicPeriod"/>
            </a:pPr>
            <a:r>
              <a:rPr lang="en-US" b="1" dirty="0" smtClean="0"/>
              <a:t>No one is immune</a:t>
            </a:r>
          </a:p>
          <a:p>
            <a:pPr lvl="1"/>
            <a:r>
              <a:rPr lang="en-US" dirty="0" smtClean="0"/>
              <a:t>Attackers are getting better</a:t>
            </a:r>
          </a:p>
          <a:p>
            <a:pPr lvl="1"/>
            <a:r>
              <a:rPr lang="en-US" dirty="0" smtClean="0"/>
              <a:t>In </a:t>
            </a:r>
            <a:r>
              <a:rPr lang="en-US" dirty="0"/>
              <a:t>93% of cases, it took attackers minutes or less to compromise </a:t>
            </a:r>
            <a:r>
              <a:rPr lang="en-US" dirty="0" smtClean="0"/>
              <a:t>systems. </a:t>
            </a:r>
            <a:endParaRPr lang="en-US" dirty="0"/>
          </a:p>
          <a:p>
            <a:pPr marL="514336" indent="-457200">
              <a:buFont typeface="+mj-lt"/>
              <a:buAutoNum type="arabicPeriod"/>
            </a:pPr>
            <a:r>
              <a:rPr lang="en-US" b="1" dirty="0" smtClean="0"/>
              <a:t>Most breaches are about money</a:t>
            </a:r>
          </a:p>
          <a:p>
            <a:pPr lvl="1"/>
            <a:r>
              <a:rPr lang="en-US" dirty="0" smtClean="0"/>
              <a:t>Any cyber asset you have that can be monetized makes you a target.</a:t>
            </a:r>
          </a:p>
          <a:p>
            <a:pPr lvl="1"/>
            <a:r>
              <a:rPr lang="en-US" dirty="0" smtClean="0"/>
              <a:t>Cyber-espionage targets IP in manufacturing [47% of breaches] and IT.</a:t>
            </a:r>
          </a:p>
          <a:p>
            <a:pPr marL="514336" indent="-457200">
              <a:buFont typeface="+mj-lt"/>
              <a:buAutoNum type="arabicPeriod"/>
            </a:pPr>
            <a:endParaRPr lang="en-US" dirty="0" smtClean="0"/>
          </a:p>
          <a:p>
            <a:pPr marL="514336" indent="-457200">
              <a:buFont typeface="+mj-lt"/>
              <a:buAutoNum type="arabicPeriod"/>
            </a:pPr>
            <a:endParaRPr lang="en-US" dirty="0" smtClean="0"/>
          </a:p>
        </p:txBody>
      </p:sp>
      <p:sp>
        <p:nvSpPr>
          <p:cNvPr id="3" name="TextBox 2"/>
          <p:cNvSpPr txBox="1"/>
          <p:nvPr/>
        </p:nvSpPr>
        <p:spPr>
          <a:xfrm>
            <a:off x="1790701" y="636443"/>
            <a:ext cx="7086600" cy="954107"/>
          </a:xfrm>
          <a:prstGeom prst="rect">
            <a:avLst/>
          </a:prstGeom>
          <a:noFill/>
        </p:spPr>
        <p:txBody>
          <a:bodyPr wrap="square" rtlCol="0">
            <a:spAutoFit/>
          </a:bodyPr>
          <a:lstStyle/>
          <a:p>
            <a:pPr defTabSz="914400" eaLnBrk="0" hangingPunct="0"/>
            <a:r>
              <a:rPr lang="en-US" sz="2800" dirty="0">
                <a:solidFill>
                  <a:prstClr val="black"/>
                </a:solidFill>
                <a:latin typeface="Calibri" panose="020F0502020204030204" pitchFamily="34" charset="0"/>
                <a:ea typeface="+mn-ea"/>
                <a:cs typeface="+mn-cs"/>
              </a:rPr>
              <a:t>A look at the challenges </a:t>
            </a:r>
            <a:r>
              <a:rPr lang="en-US" sz="2800" dirty="0" smtClean="0">
                <a:solidFill>
                  <a:prstClr val="black"/>
                </a:solidFill>
                <a:latin typeface="Calibri" panose="020F0502020204030204" pitchFamily="34" charset="0"/>
                <a:ea typeface="+mn-ea"/>
                <a:cs typeface="+mn-cs"/>
              </a:rPr>
              <a:t>today: key facts in the</a:t>
            </a:r>
          </a:p>
          <a:p>
            <a:pPr defTabSz="914400" eaLnBrk="0" hangingPunct="0"/>
            <a:r>
              <a:rPr lang="en-US" sz="2800" dirty="0" smtClean="0">
                <a:solidFill>
                  <a:prstClr val="black"/>
                </a:solidFill>
                <a:latin typeface="Calibri" panose="020F0502020204030204" pitchFamily="34" charset="0"/>
                <a:ea typeface="+mn-ea"/>
                <a:cs typeface="+mn-cs"/>
              </a:rPr>
              <a:t>Verizon 2016 Breach Investigation Report</a:t>
            </a:r>
            <a:endParaRPr lang="en-US" sz="2800" dirty="0">
              <a:solidFill>
                <a:prstClr val="black"/>
              </a:solidFill>
              <a:latin typeface="Calibri" panose="020F0502020204030204" pitchFamily="34" charset="0"/>
              <a:ea typeface="+mn-ea"/>
              <a:cs typeface="+mn-cs"/>
            </a:endParaRPr>
          </a:p>
        </p:txBody>
      </p:sp>
      <p:sp>
        <p:nvSpPr>
          <p:cNvPr id="6" name="TextBox 5"/>
          <p:cNvSpPr txBox="1"/>
          <p:nvPr/>
        </p:nvSpPr>
        <p:spPr>
          <a:xfrm>
            <a:off x="5850661" y="4977178"/>
            <a:ext cx="3419706" cy="215444"/>
          </a:xfrm>
          <a:prstGeom prst="rect">
            <a:avLst/>
          </a:prstGeom>
          <a:noFill/>
        </p:spPr>
        <p:txBody>
          <a:bodyPr wrap="square" rtlCol="0">
            <a:spAutoFit/>
          </a:bodyPr>
          <a:lstStyle/>
          <a:p>
            <a:r>
              <a:rPr lang="en-US" sz="800" dirty="0" smtClean="0"/>
              <a:t>Image Courtesy: </a:t>
            </a:r>
            <a:r>
              <a:rPr lang="en-US" sz="800" dirty="0"/>
              <a:t>verizonenterprise.com/verizon-insights-lab/dbir/2016/</a:t>
            </a:r>
            <a:r>
              <a:rPr lang="en-US" sz="800" dirty="0" smtClean="0"/>
              <a:t>                                                                                                                                          </a:t>
            </a:r>
            <a:endParaRPr lang="en-US" sz="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710" y="2115542"/>
            <a:ext cx="2219026" cy="2858406"/>
          </a:xfrm>
          <a:prstGeom prst="rect">
            <a:avLst/>
          </a:prstGeom>
        </p:spPr>
      </p:pic>
    </p:spTree>
    <p:extLst>
      <p:ext uri="{BB962C8B-B14F-4D97-AF65-F5344CB8AC3E}">
        <p14:creationId xmlns:p14="http://schemas.microsoft.com/office/powerpoint/2010/main" val="6444210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437766" y="1567135"/>
            <a:ext cx="8277344" cy="3576366"/>
          </a:xfrm>
          <a:prstGeom prst="rect">
            <a:avLst/>
          </a:prstGeom>
        </p:spPr>
        <p:txBody>
          <a:bodyPr>
            <a:normAutofit fontScale="92500" lnSpcReduction="10000"/>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14336" indent="-457200">
              <a:buFont typeface="+mj-lt"/>
              <a:buAutoNum type="arabicPeriod"/>
            </a:pPr>
            <a:r>
              <a:rPr lang="en-US" b="1" dirty="0" smtClean="0"/>
              <a:t>Long Validation Cycles</a:t>
            </a:r>
          </a:p>
          <a:p>
            <a:pPr lvl="1"/>
            <a:r>
              <a:rPr lang="en-US" dirty="0" smtClean="0"/>
              <a:t>Well beyond product development cycles</a:t>
            </a:r>
          </a:p>
          <a:p>
            <a:pPr lvl="1"/>
            <a:r>
              <a:rPr lang="en-US" dirty="0" smtClean="0"/>
              <a:t>Hinder adoption of new technology by the Federal Government</a:t>
            </a:r>
          </a:p>
          <a:p>
            <a:pPr marL="514336" indent="-457200">
              <a:buFont typeface="+mj-lt"/>
              <a:buAutoNum type="arabicPeriod"/>
            </a:pPr>
            <a:r>
              <a:rPr lang="en-US" b="1" dirty="0" smtClean="0"/>
              <a:t>Shallow Depth of Testing</a:t>
            </a:r>
          </a:p>
          <a:p>
            <a:pPr lvl="1"/>
            <a:r>
              <a:rPr lang="en-US" dirty="0" smtClean="0"/>
              <a:t>Software testing methodology inadequate for today’s complexity of crypto implementations</a:t>
            </a:r>
            <a:endParaRPr lang="en-US" dirty="0"/>
          </a:p>
          <a:p>
            <a:pPr lvl="1"/>
            <a:r>
              <a:rPr lang="en-US" dirty="0" smtClean="0"/>
              <a:t>Hardware testing lags state-of-the-art</a:t>
            </a:r>
            <a:endParaRPr lang="en-US" b="1" dirty="0" smtClean="0"/>
          </a:p>
          <a:p>
            <a:pPr marL="514336" indent="-457200">
              <a:buFont typeface="+mj-lt"/>
              <a:buAutoNum type="arabicPeriod"/>
            </a:pPr>
            <a:r>
              <a:rPr lang="en-US" b="1" dirty="0" smtClean="0"/>
              <a:t>Costly and Rigid</a:t>
            </a:r>
          </a:p>
          <a:p>
            <a:pPr lvl="1"/>
            <a:r>
              <a:rPr lang="en-US" dirty="0" smtClean="0"/>
              <a:t>Difficult to obtain compliance assurance on platforms of actual use</a:t>
            </a:r>
          </a:p>
          <a:p>
            <a:pPr lvl="1"/>
            <a:r>
              <a:rPr lang="en-US" dirty="0" smtClean="0"/>
              <a:t>Limits the industry’s efforts to validate more products</a:t>
            </a:r>
          </a:p>
          <a:p>
            <a:pPr lvl="1"/>
            <a:r>
              <a:rPr lang="en-US" dirty="0" smtClean="0"/>
              <a:t>Prevents the industry from fixing critical problems, e.g. CVE, </a:t>
            </a:r>
            <a:br>
              <a:rPr lang="en-US" dirty="0" smtClean="0"/>
            </a:br>
            <a:r>
              <a:rPr lang="en-US" dirty="0" smtClean="0"/>
              <a:t>without breaking program rules </a:t>
            </a:r>
          </a:p>
          <a:p>
            <a:pPr marL="514336" indent="-457200">
              <a:buFont typeface="+mj-lt"/>
              <a:buAutoNum type="arabicPeriod"/>
            </a:pPr>
            <a:r>
              <a:rPr lang="en-US" b="1" dirty="0" smtClean="0"/>
              <a:t>Impossible to fix within the existing box</a:t>
            </a:r>
          </a:p>
          <a:p>
            <a:pPr lvl="1"/>
            <a:r>
              <a:rPr lang="en-US" dirty="0" smtClean="0"/>
              <a:t>Some improvements help but fall short of solving the problems</a:t>
            </a:r>
          </a:p>
          <a:p>
            <a:pPr lvl="1"/>
            <a:endParaRPr lang="en-US" dirty="0" smtClean="0"/>
          </a:p>
          <a:p>
            <a:pPr marL="514336" indent="-457200">
              <a:buFont typeface="+mj-lt"/>
              <a:buAutoNum type="arabicPeriod"/>
            </a:pPr>
            <a:endParaRPr lang="en-US" dirty="0" smtClean="0"/>
          </a:p>
          <a:p>
            <a:pPr marL="514336" indent="-457200">
              <a:buFont typeface="+mj-lt"/>
              <a:buAutoNum type="arabicPeriod"/>
            </a:pPr>
            <a:endParaRPr lang="en-US" dirty="0" smtClean="0"/>
          </a:p>
          <a:p>
            <a:pPr marL="514336" indent="-457200">
              <a:buFont typeface="+mj-lt"/>
              <a:buAutoNum type="arabicPeriod"/>
            </a:pPr>
            <a:endParaRPr lang="en-US" dirty="0" smtClean="0"/>
          </a:p>
        </p:txBody>
      </p:sp>
      <p:sp>
        <p:nvSpPr>
          <p:cNvPr id="3" name="TextBox 2"/>
          <p:cNvSpPr txBox="1"/>
          <p:nvPr/>
        </p:nvSpPr>
        <p:spPr>
          <a:xfrm>
            <a:off x="1790701" y="636443"/>
            <a:ext cx="7086600" cy="523220"/>
          </a:xfrm>
          <a:prstGeom prst="rect">
            <a:avLst/>
          </a:prstGeom>
          <a:noFill/>
        </p:spPr>
        <p:txBody>
          <a:bodyPr wrap="square" rtlCol="0">
            <a:spAutoFit/>
          </a:bodyPr>
          <a:lstStyle/>
          <a:p>
            <a:pPr defTabSz="914400" eaLnBrk="0" hangingPunct="0"/>
            <a:r>
              <a:rPr lang="en-US" sz="2800" dirty="0" smtClean="0">
                <a:solidFill>
                  <a:prstClr val="black"/>
                </a:solidFill>
                <a:latin typeface="Calibri" panose="020F0502020204030204" pitchFamily="34" charset="0"/>
                <a:ea typeface="+mn-ea"/>
                <a:cs typeface="+mn-cs"/>
              </a:rPr>
              <a:t>Limitations of Traditional Conformance Testing</a:t>
            </a:r>
            <a:endParaRPr lang="en-US" sz="2800" dirty="0">
              <a:solidFill>
                <a:prstClr val="black"/>
              </a:solidFill>
              <a:latin typeface="Calibri" panose="020F0502020204030204" pitchFamily="34" charset="0"/>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25" y="3276764"/>
            <a:ext cx="2619375" cy="1743075"/>
          </a:xfrm>
          <a:prstGeom prst="rect">
            <a:avLst/>
          </a:prstGeom>
        </p:spPr>
      </p:pic>
      <p:sp>
        <p:nvSpPr>
          <p:cNvPr id="6" name="TextBox 5"/>
          <p:cNvSpPr txBox="1"/>
          <p:nvPr/>
        </p:nvSpPr>
        <p:spPr>
          <a:xfrm>
            <a:off x="7448366" y="4973948"/>
            <a:ext cx="1284130" cy="215444"/>
          </a:xfrm>
          <a:prstGeom prst="rect">
            <a:avLst/>
          </a:prstGeom>
          <a:noFill/>
        </p:spPr>
        <p:txBody>
          <a:bodyPr wrap="square" rtlCol="0">
            <a:spAutoFit/>
          </a:bodyPr>
          <a:lstStyle/>
          <a:p>
            <a:r>
              <a:rPr lang="en-US" sz="800" dirty="0" smtClean="0"/>
              <a:t>Image Courtesy: Web</a:t>
            </a:r>
            <a:endParaRPr lang="en-US" sz="800" dirty="0"/>
          </a:p>
        </p:txBody>
      </p:sp>
    </p:spTree>
    <p:extLst>
      <p:ext uri="{BB962C8B-B14F-4D97-AF65-F5344CB8AC3E}">
        <p14:creationId xmlns:p14="http://schemas.microsoft.com/office/powerpoint/2010/main" val="4284594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437766" y="1296140"/>
            <a:ext cx="8277344" cy="3847361"/>
          </a:xfrm>
          <a:prstGeom prst="rect">
            <a:avLst/>
          </a:prstGeom>
        </p:spPr>
        <p:txBody>
          <a:bodyPr>
            <a:normAutofit lnSpcReduction="10000"/>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14336" indent="-457200">
              <a:buFont typeface="+mj-lt"/>
              <a:buAutoNum type="arabicPeriod"/>
            </a:pPr>
            <a:r>
              <a:rPr lang="en-US" b="1" dirty="0" smtClean="0"/>
              <a:t>Announced last year</a:t>
            </a:r>
          </a:p>
          <a:p>
            <a:pPr lvl="1"/>
            <a:r>
              <a:rPr lang="en-US" dirty="0" smtClean="0"/>
              <a:t>Cybersecurity Innovation Forum, September 2015, Washington DC </a:t>
            </a:r>
          </a:p>
          <a:p>
            <a:pPr lvl="1"/>
            <a:r>
              <a:rPr lang="en-US" dirty="0" smtClean="0"/>
              <a:t>ICMC15, November 2015, Rockville MD</a:t>
            </a:r>
          </a:p>
          <a:p>
            <a:pPr marL="514336" indent="-457200">
              <a:buFont typeface="+mj-lt"/>
              <a:buAutoNum type="arabicPeriod"/>
            </a:pPr>
            <a:r>
              <a:rPr lang="en-US" b="1" dirty="0" smtClean="0"/>
              <a:t>Initiated in December 2015</a:t>
            </a:r>
          </a:p>
          <a:p>
            <a:pPr lvl="1"/>
            <a:r>
              <a:rPr lang="en-US" dirty="0" smtClean="0"/>
              <a:t>Founding face-to-face meeting at NIST</a:t>
            </a:r>
          </a:p>
          <a:p>
            <a:pPr marL="514336" indent="-457200">
              <a:buFont typeface="+mj-lt"/>
              <a:buAutoNum type="arabicPeriod"/>
            </a:pPr>
            <a:r>
              <a:rPr lang="en-US" b="1" dirty="0" smtClean="0"/>
              <a:t>Goals</a:t>
            </a:r>
          </a:p>
          <a:p>
            <a:pPr marL="485775" lvl="1" indent="-342900">
              <a:buFont typeface="+mj-lt"/>
              <a:buAutoNum type="alphaUcPeriod"/>
            </a:pPr>
            <a:r>
              <a:rPr lang="en-US" dirty="0" smtClean="0"/>
              <a:t>Provide </a:t>
            </a:r>
            <a:r>
              <a:rPr lang="en-US" dirty="0"/>
              <a:t>p</a:t>
            </a:r>
            <a:r>
              <a:rPr lang="en-US" dirty="0" smtClean="0"/>
              <a:t>owerful </a:t>
            </a:r>
            <a:r>
              <a:rPr lang="en-US" dirty="0"/>
              <a:t>economic incentives </a:t>
            </a:r>
            <a:r>
              <a:rPr lang="en-US" dirty="0" smtClean="0"/>
              <a:t>to </a:t>
            </a:r>
            <a:r>
              <a:rPr lang="en-US" dirty="0"/>
              <a:t>the </a:t>
            </a:r>
            <a:r>
              <a:rPr lang="en-US" dirty="0" smtClean="0"/>
              <a:t>industry</a:t>
            </a:r>
          </a:p>
          <a:p>
            <a:pPr lvl="2"/>
            <a:r>
              <a:rPr lang="en-US" dirty="0" smtClean="0"/>
              <a:t>Reduce the </a:t>
            </a:r>
            <a:r>
              <a:rPr lang="en-US" dirty="0"/>
              <a:t>length </a:t>
            </a:r>
            <a:r>
              <a:rPr lang="en-US" dirty="0" smtClean="0"/>
              <a:t>and cost of validations</a:t>
            </a:r>
          </a:p>
          <a:p>
            <a:pPr lvl="2"/>
            <a:r>
              <a:rPr lang="en-US" dirty="0" smtClean="0"/>
              <a:t>Enable </a:t>
            </a:r>
            <a:r>
              <a:rPr lang="en-US" dirty="0"/>
              <a:t>Just-In-Time </a:t>
            </a:r>
            <a:r>
              <a:rPr lang="en-US" dirty="0" smtClean="0"/>
              <a:t>validations through </a:t>
            </a:r>
            <a:br>
              <a:rPr lang="en-US" dirty="0" smtClean="0"/>
            </a:br>
            <a:r>
              <a:rPr lang="en-US" dirty="0" smtClean="0"/>
              <a:t>verifiable test artifacts</a:t>
            </a:r>
            <a:endParaRPr lang="en-US" dirty="0"/>
          </a:p>
          <a:p>
            <a:pPr marL="485775" lvl="1" indent="-342900">
              <a:buFont typeface="+mj-lt"/>
              <a:buAutoNum type="alphaUcPeriod"/>
            </a:pPr>
            <a:r>
              <a:rPr lang="en-US" dirty="0" smtClean="0"/>
              <a:t>Widen agencies’ access to latest technologies</a:t>
            </a:r>
          </a:p>
          <a:p>
            <a:pPr lvl="2"/>
            <a:r>
              <a:rPr lang="en-US" dirty="0" smtClean="0"/>
              <a:t>maintaining FISMA compliance with up-to-date patches</a:t>
            </a:r>
          </a:p>
          <a:p>
            <a:pPr marL="485775" lvl="1" indent="-342900">
              <a:buFont typeface="+mj-lt"/>
              <a:buAutoNum type="alphaUcPeriod"/>
            </a:pPr>
            <a:r>
              <a:rPr lang="en-US" dirty="0" smtClean="0"/>
              <a:t>Align with other government test programs</a:t>
            </a:r>
          </a:p>
          <a:p>
            <a:pPr lvl="2"/>
            <a:r>
              <a:rPr lang="en-US" dirty="0" smtClean="0"/>
              <a:t>Enable Common Criteria to consume FIPS 140 validations </a:t>
            </a:r>
            <a:br>
              <a:rPr lang="en-US" dirty="0" smtClean="0"/>
            </a:br>
            <a:r>
              <a:rPr lang="en-US" dirty="0" smtClean="0"/>
              <a:t>not just CAVP</a:t>
            </a:r>
          </a:p>
          <a:p>
            <a:pPr lvl="1"/>
            <a:endParaRPr lang="en-US" dirty="0" smtClean="0"/>
          </a:p>
          <a:p>
            <a:pPr marL="514336" indent="-457200">
              <a:buFont typeface="+mj-lt"/>
              <a:buAutoNum type="arabicPeriod"/>
            </a:pPr>
            <a:endParaRPr lang="en-US" dirty="0" smtClean="0"/>
          </a:p>
          <a:p>
            <a:pPr marL="514336" indent="-457200">
              <a:buFont typeface="+mj-lt"/>
              <a:buAutoNum type="arabicPeriod"/>
            </a:pPr>
            <a:endParaRPr lang="en-US" dirty="0" smtClean="0"/>
          </a:p>
          <a:p>
            <a:pPr marL="514336" indent="-457200">
              <a:buFont typeface="+mj-lt"/>
              <a:buAutoNum type="arabicPeriod"/>
            </a:pPr>
            <a:endParaRPr lang="en-US" dirty="0" smtClean="0"/>
          </a:p>
        </p:txBody>
      </p:sp>
      <p:sp>
        <p:nvSpPr>
          <p:cNvPr id="3" name="TextBox 2"/>
          <p:cNvSpPr txBox="1"/>
          <p:nvPr/>
        </p:nvSpPr>
        <p:spPr>
          <a:xfrm>
            <a:off x="1790701" y="636443"/>
            <a:ext cx="7086600" cy="523220"/>
          </a:xfrm>
          <a:prstGeom prst="rect">
            <a:avLst/>
          </a:prstGeom>
          <a:noFill/>
        </p:spPr>
        <p:txBody>
          <a:bodyPr wrap="square" rtlCol="0">
            <a:spAutoFit/>
          </a:bodyPr>
          <a:lstStyle/>
          <a:p>
            <a:pPr defTabSz="914400" eaLnBrk="0" hangingPunct="0"/>
            <a:r>
              <a:rPr lang="en-US" sz="2800" dirty="0" smtClean="0">
                <a:solidFill>
                  <a:prstClr val="black"/>
                </a:solidFill>
                <a:latin typeface="Calibri" panose="020F0502020204030204" pitchFamily="34" charset="0"/>
                <a:ea typeface="+mn-ea"/>
                <a:cs typeface="+mn-cs"/>
              </a:rPr>
              <a:t>Government-Industry Working Group</a:t>
            </a:r>
            <a:endParaRPr lang="en-US" sz="2800" dirty="0">
              <a:solidFill>
                <a:prstClr val="black"/>
              </a:solidFill>
              <a:latin typeface="Calibri" panose="020F0502020204030204" pitchFamily="34" charset="0"/>
              <a:ea typeface="+mn-ea"/>
              <a:cs typeface="+mn-cs"/>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743839" y="2730041"/>
            <a:ext cx="3400161" cy="2431831"/>
          </a:xfrm>
          <a:prstGeom prst="rect">
            <a:avLst/>
          </a:prstGeom>
          <a:noFill/>
          <a:ln w="12700">
            <a:noFill/>
            <a:miter lim="800000"/>
            <a:headEnd/>
            <a:tailEnd/>
          </a:ln>
        </p:spPr>
      </p:pic>
      <p:sp>
        <p:nvSpPr>
          <p:cNvPr id="4" name="TextBox 3"/>
          <p:cNvSpPr txBox="1"/>
          <p:nvPr/>
        </p:nvSpPr>
        <p:spPr>
          <a:xfrm>
            <a:off x="7273573" y="2505719"/>
            <a:ext cx="1870427" cy="215444"/>
          </a:xfrm>
          <a:prstGeom prst="rect">
            <a:avLst/>
          </a:prstGeom>
          <a:noFill/>
        </p:spPr>
        <p:txBody>
          <a:bodyPr wrap="square" rtlCol="0">
            <a:spAutoFit/>
          </a:bodyPr>
          <a:lstStyle/>
          <a:p>
            <a:r>
              <a:rPr lang="en-US" sz="800" dirty="0" smtClean="0"/>
              <a:t>Image Courtesy Monty Python, 1970</a:t>
            </a:r>
            <a:endParaRPr lang="en-US" sz="8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668" y="4100050"/>
            <a:ext cx="343030" cy="415458"/>
          </a:xfrm>
          <a:prstGeom prst="rect">
            <a:avLst/>
          </a:prstGeom>
        </p:spPr>
      </p:pic>
    </p:spTree>
    <p:extLst>
      <p:ext uri="{BB962C8B-B14F-4D97-AF65-F5344CB8AC3E}">
        <p14:creationId xmlns:p14="http://schemas.microsoft.com/office/powerpoint/2010/main" val="264389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926" y="1657445"/>
            <a:ext cx="6831456" cy="3473211"/>
          </a:xfrm>
          <a:prstGeom prst="rect">
            <a:avLst/>
          </a:prstGeom>
        </p:spPr>
      </p:pic>
      <p:sp>
        <p:nvSpPr>
          <p:cNvPr id="3" name="TextBox 2"/>
          <p:cNvSpPr txBox="1"/>
          <p:nvPr/>
        </p:nvSpPr>
        <p:spPr>
          <a:xfrm>
            <a:off x="1149569" y="731036"/>
            <a:ext cx="7086600" cy="523220"/>
          </a:xfrm>
          <a:prstGeom prst="rect">
            <a:avLst/>
          </a:prstGeom>
          <a:noFill/>
        </p:spPr>
        <p:txBody>
          <a:bodyPr wrap="square" rtlCol="0">
            <a:spAutoFit/>
          </a:bodyPr>
          <a:lstStyle/>
          <a:p>
            <a:pPr defTabSz="914400" eaLnBrk="0" hangingPunct="0"/>
            <a:r>
              <a:rPr lang="en-US" sz="2800" dirty="0" smtClean="0">
                <a:solidFill>
                  <a:prstClr val="black"/>
                </a:solidFill>
                <a:latin typeface="Calibri" panose="020F0502020204030204" pitchFamily="34" charset="0"/>
                <a:ea typeface="+mn-ea"/>
                <a:cs typeface="+mn-cs"/>
              </a:rPr>
              <a:t>Government-Industry Working Group Structure</a:t>
            </a:r>
            <a:endParaRPr lang="en-US" sz="2800" dirty="0">
              <a:solidFill>
                <a:prstClr val="black"/>
              </a:solidFill>
              <a:latin typeface="Calibri" panose="020F0502020204030204" pitchFamily="34" charset="0"/>
              <a:ea typeface="+mn-ea"/>
              <a:cs typeface="+mn-cs"/>
            </a:endParaRPr>
          </a:p>
        </p:txBody>
      </p:sp>
    </p:spTree>
    <p:extLst>
      <p:ext uri="{BB962C8B-B14F-4D97-AF65-F5344CB8AC3E}">
        <p14:creationId xmlns:p14="http://schemas.microsoft.com/office/powerpoint/2010/main" val="1013741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437766" y="1345324"/>
            <a:ext cx="8277344" cy="3798177"/>
          </a:xfrm>
          <a:prstGeom prst="rect">
            <a:avLst/>
          </a:prstGeom>
        </p:spPr>
        <p:txBody>
          <a:bodyPr>
            <a:norm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14336" indent="-457200">
              <a:buFont typeface="+mj-lt"/>
              <a:buAutoNum type="arabicPeriod"/>
            </a:pPr>
            <a:r>
              <a:rPr lang="en-US" b="1" dirty="0" smtClean="0"/>
              <a:t>Scoping work</a:t>
            </a:r>
          </a:p>
          <a:p>
            <a:pPr lvl="1"/>
            <a:r>
              <a:rPr lang="en-US" dirty="0" smtClean="0"/>
              <a:t>Finalizing charter documents for each work area</a:t>
            </a:r>
          </a:p>
          <a:p>
            <a:pPr lvl="1"/>
            <a:r>
              <a:rPr lang="en-US" dirty="0" smtClean="0"/>
              <a:t>Analysis of FIPS 140 DTR’s applicable to work areas</a:t>
            </a:r>
          </a:p>
          <a:p>
            <a:pPr marL="514336" indent="-457200">
              <a:buFont typeface="+mj-lt"/>
              <a:buAutoNum type="arabicPeriod"/>
            </a:pPr>
            <a:r>
              <a:rPr lang="en-US" b="1" dirty="0" smtClean="0"/>
              <a:t>First milestone reached</a:t>
            </a:r>
          </a:p>
          <a:p>
            <a:pPr lvl="1"/>
            <a:r>
              <a:rPr lang="en-US" dirty="0" smtClean="0"/>
              <a:t>Automated Cryptography Validation Protocol - ACVP</a:t>
            </a:r>
          </a:p>
          <a:p>
            <a:pPr lvl="1"/>
            <a:r>
              <a:rPr lang="en-US" dirty="0" smtClean="0"/>
              <a:t>Automated Algorithm Validation System</a:t>
            </a:r>
          </a:p>
          <a:p>
            <a:pPr lvl="1"/>
            <a:r>
              <a:rPr lang="en-US" dirty="0" smtClean="0"/>
              <a:t>Test and validation </a:t>
            </a:r>
            <a:r>
              <a:rPr lang="en-US" dirty="0"/>
              <a:t>a</a:t>
            </a:r>
            <a:r>
              <a:rPr lang="en-US" dirty="0" smtClean="0"/>
              <a:t>utomation </a:t>
            </a:r>
            <a:r>
              <a:rPr lang="en-US" dirty="0"/>
              <a:t>d</a:t>
            </a:r>
            <a:r>
              <a:rPr lang="en-US" dirty="0" smtClean="0"/>
              <a:t>emo</a:t>
            </a:r>
          </a:p>
          <a:p>
            <a:pPr lvl="1"/>
            <a:endParaRPr lang="en-US" dirty="0" smtClean="0"/>
          </a:p>
          <a:p>
            <a:pPr lvl="1"/>
            <a:endParaRPr lang="en-US" dirty="0" smtClean="0"/>
          </a:p>
          <a:p>
            <a:pPr marL="514336" indent="-457200">
              <a:buFont typeface="+mj-lt"/>
              <a:buAutoNum type="arabicPeriod"/>
            </a:pPr>
            <a:endParaRPr lang="en-US" dirty="0" smtClean="0"/>
          </a:p>
          <a:p>
            <a:pPr marL="514336" indent="-457200">
              <a:buFont typeface="+mj-lt"/>
              <a:buAutoNum type="arabicPeriod"/>
            </a:pPr>
            <a:endParaRPr lang="en-US" dirty="0" smtClean="0"/>
          </a:p>
          <a:p>
            <a:pPr marL="514336" indent="-457200">
              <a:buFont typeface="+mj-lt"/>
              <a:buAutoNum type="arabicPeriod"/>
            </a:pPr>
            <a:endParaRPr lang="en-US" dirty="0" smtClean="0"/>
          </a:p>
        </p:txBody>
      </p:sp>
      <p:sp>
        <p:nvSpPr>
          <p:cNvPr id="3" name="TextBox 2"/>
          <p:cNvSpPr txBox="1"/>
          <p:nvPr/>
        </p:nvSpPr>
        <p:spPr>
          <a:xfrm>
            <a:off x="2904798" y="636443"/>
            <a:ext cx="5009492" cy="523220"/>
          </a:xfrm>
          <a:prstGeom prst="rect">
            <a:avLst/>
          </a:prstGeom>
          <a:noFill/>
        </p:spPr>
        <p:txBody>
          <a:bodyPr wrap="square" rtlCol="0">
            <a:spAutoFit/>
          </a:bodyPr>
          <a:lstStyle/>
          <a:p>
            <a:pPr defTabSz="914400" eaLnBrk="0" hangingPunct="0"/>
            <a:r>
              <a:rPr lang="en-US" sz="2800" dirty="0" smtClean="0">
                <a:solidFill>
                  <a:prstClr val="black"/>
                </a:solidFill>
                <a:latin typeface="Calibri" panose="020F0502020204030204" pitchFamily="34" charset="0"/>
                <a:ea typeface="+mn-ea"/>
                <a:cs typeface="+mn-cs"/>
              </a:rPr>
              <a:t>Working Group Status</a:t>
            </a:r>
            <a:endParaRPr lang="en-US" sz="2800" dirty="0">
              <a:solidFill>
                <a:prstClr val="black"/>
              </a:solidFill>
              <a:latin typeface="Calibri" panose="020F0502020204030204" pitchFamily="34" charset="0"/>
              <a:ea typeface="+mn-ea"/>
              <a:cs typeface="+mn-cs"/>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743839" y="2830425"/>
            <a:ext cx="3400161" cy="2313075"/>
          </a:xfrm>
          <a:prstGeom prst="rect">
            <a:avLst/>
          </a:prstGeom>
          <a:noFill/>
          <a:ln w="12700">
            <a:noFill/>
            <a:miter lim="800000"/>
            <a:headEnd/>
            <a:tailEnd/>
          </a:ln>
        </p:spPr>
      </p:pic>
      <p:sp>
        <p:nvSpPr>
          <p:cNvPr id="6" name="TextBox 5"/>
          <p:cNvSpPr txBox="1"/>
          <p:nvPr/>
        </p:nvSpPr>
        <p:spPr>
          <a:xfrm>
            <a:off x="4576438" y="4985279"/>
            <a:ext cx="1284130" cy="215444"/>
          </a:xfrm>
          <a:prstGeom prst="rect">
            <a:avLst/>
          </a:prstGeom>
          <a:noFill/>
        </p:spPr>
        <p:txBody>
          <a:bodyPr wrap="square" rtlCol="0">
            <a:spAutoFit/>
          </a:bodyPr>
          <a:lstStyle/>
          <a:p>
            <a:r>
              <a:rPr lang="en-US" sz="800" dirty="0" smtClean="0"/>
              <a:t>Image Courtesy: Web</a:t>
            </a:r>
            <a:endParaRPr lang="en-US" sz="800" dirty="0"/>
          </a:p>
        </p:txBody>
      </p:sp>
    </p:spTree>
    <p:extLst>
      <p:ext uri="{BB962C8B-B14F-4D97-AF65-F5344CB8AC3E}">
        <p14:creationId xmlns:p14="http://schemas.microsoft.com/office/powerpoint/2010/main" val="241680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25765" y="1401678"/>
            <a:ext cx="8650222" cy="644730"/>
          </a:xfrm>
        </p:spPr>
        <p:txBody>
          <a:bodyPr/>
          <a:lstStyle/>
          <a:p>
            <a:r>
              <a:rPr lang="en-US" sz="2800" b="1" dirty="0" smtClean="0"/>
              <a:t>Automated Cryptography Validation Protocol</a:t>
            </a:r>
            <a:endParaRPr lang="en-US" sz="2800" b="1" dirty="0"/>
          </a:p>
        </p:txBody>
      </p:sp>
    </p:spTree>
    <p:extLst>
      <p:ext uri="{BB962C8B-B14F-4D97-AF65-F5344CB8AC3E}">
        <p14:creationId xmlns:p14="http://schemas.microsoft.com/office/powerpoint/2010/main" val="6406746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7766" y="239713"/>
            <a:ext cx="8345488" cy="731837"/>
          </a:xfrm>
        </p:spPr>
        <p:txBody>
          <a:bodyPr/>
          <a:lstStyle/>
          <a:p>
            <a:pPr lvl="1">
              <a:lnSpc>
                <a:spcPct val="100000"/>
              </a:lnSpc>
            </a:pPr>
            <a:r>
              <a:rPr lang="en-US" dirty="0" smtClean="0">
                <a:solidFill>
                  <a:schemeClr val="tx1"/>
                </a:solidFill>
              </a:rPr>
              <a:t>Considerations</a:t>
            </a:r>
            <a:endParaRPr lang="en-US" b="1" dirty="0">
              <a:solidFill>
                <a:schemeClr val="tx1"/>
              </a:solidFill>
            </a:endParaRPr>
          </a:p>
        </p:txBody>
      </p:sp>
      <p:graphicFrame>
        <p:nvGraphicFramePr>
          <p:cNvPr id="4" name="Diagram 3"/>
          <p:cNvGraphicFramePr/>
          <p:nvPr>
            <p:extLst/>
          </p:nvPr>
        </p:nvGraphicFramePr>
        <p:xfrm>
          <a:off x="1300000" y="1073149"/>
          <a:ext cx="7312094" cy="3839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http://blog.wavelink.com/wp-content/uploads/2013/08/consideration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91" y="2974039"/>
            <a:ext cx="1790783" cy="2014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24944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Correct Colors_Blue Theme 16x9 Template">
  <a:themeElements>
    <a:clrScheme name="2015 Digital Theme">
      <a:dk1>
        <a:srgbClr val="58595B"/>
      </a:dk1>
      <a:lt1>
        <a:srgbClr val="FFFFFF"/>
      </a:lt1>
      <a:dk2>
        <a:srgbClr val="858688"/>
      </a:dk2>
      <a:lt2>
        <a:srgbClr val="FFFFFF"/>
      </a:lt2>
      <a:accent1>
        <a:srgbClr val="004BAF"/>
      </a:accent1>
      <a:accent2>
        <a:srgbClr val="097DBC"/>
      </a:accent2>
      <a:accent3>
        <a:srgbClr val="049FD9"/>
      </a:accent3>
      <a:accent4>
        <a:srgbClr val="64BBE3"/>
      </a:accent4>
      <a:accent5>
        <a:srgbClr val="C4D6ED"/>
      </a:accent5>
      <a:accent6>
        <a:srgbClr val="ABC233"/>
      </a:accent6>
      <a:hlink>
        <a:srgbClr val="049FD9"/>
      </a:hlink>
      <a:folHlink>
        <a:srgbClr val="8586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cmpd="sng">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iscoCoolTemplate">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CE755269F6264D842FDEF9699A698B" ma:contentTypeVersion="2" ma:contentTypeDescription="Create a new document." ma:contentTypeScope="" ma:versionID="f9eea41427988640fbcd3eced3130fb1">
  <xsd:schema xmlns:xsd="http://www.w3.org/2001/XMLSchema" xmlns:xs="http://www.w3.org/2001/XMLSchema" xmlns:p="http://schemas.microsoft.com/office/2006/metadata/properties" xmlns:ns2="a33a39b3-670d-4fe6-b926-36afc3fe501f" targetNamespace="http://schemas.microsoft.com/office/2006/metadata/properties" ma:root="true" ma:fieldsID="ab62bec54f773381620ea6a5ba5225ab" ns2:_="">
    <xsd:import namespace="a33a39b3-670d-4fe6-b926-36afc3fe501f"/>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3a39b3-670d-4fe6-b926-36afc3fe501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1B8724-0874-4AAD-999E-FE6694FB8383}"/>
</file>

<file path=customXml/itemProps2.xml><?xml version="1.0" encoding="utf-8"?>
<ds:datastoreItem xmlns:ds="http://schemas.openxmlformats.org/officeDocument/2006/customXml" ds:itemID="{A1AFF694-BE59-4AA9-8C42-E8678C9165BE}"/>
</file>

<file path=customXml/itemProps3.xml><?xml version="1.0" encoding="utf-8"?>
<ds:datastoreItem xmlns:ds="http://schemas.openxmlformats.org/officeDocument/2006/customXml" ds:itemID="{F2DB6D65-7D74-4247-A267-89C18CE2E446}"/>
</file>

<file path=docProps/app.xml><?xml version="1.0" encoding="utf-8"?>
<Properties xmlns="http://schemas.openxmlformats.org/officeDocument/2006/extended-properties" xmlns:vt="http://schemas.openxmlformats.org/officeDocument/2006/docPropsVTypes">
  <Template>Blue theme 2015 16x9.potx</Template>
  <TotalTime>54292</TotalTime>
  <Words>2018</Words>
  <Application>Microsoft Office PowerPoint</Application>
  <PresentationFormat>On-screen Show (16:9)</PresentationFormat>
  <Paragraphs>377</Paragraphs>
  <Slides>29</Slides>
  <Notes>21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29</vt:i4>
      </vt:variant>
    </vt:vector>
  </HeadingPairs>
  <TitlesOfParts>
    <vt:vector size="46" baseType="lpstr">
      <vt:lpstr>ＭＳ Ｐゴシック</vt:lpstr>
      <vt:lpstr>Arial</vt:lpstr>
      <vt:lpstr>Broadway</vt:lpstr>
      <vt:lpstr>Calibri</vt:lpstr>
      <vt:lpstr>Calibri Light</vt:lpstr>
      <vt:lpstr>Ciscolight</vt:lpstr>
      <vt:lpstr>CiscoSans</vt:lpstr>
      <vt:lpstr>CiscoSans ExtraLight</vt:lpstr>
      <vt:lpstr>CiscoSans Thin</vt:lpstr>
      <vt:lpstr>CiscoSansTT ExtraLight</vt:lpstr>
      <vt:lpstr>CiscoSansTT Light</vt:lpstr>
      <vt:lpstr>Courier New</vt:lpstr>
      <vt:lpstr>Times</vt:lpstr>
      <vt:lpstr>Times New Roman</vt:lpstr>
      <vt:lpstr>Wingdings</vt:lpstr>
      <vt:lpstr>Correct Colors_Blue Theme 16x9 Template</vt:lpstr>
      <vt:lpstr>CiscoCoolTemplate</vt:lpstr>
      <vt:lpstr>Automated Run-Time Validation for  Cryptographic Modules</vt:lpstr>
      <vt:lpstr>PowerPoint Presentation</vt:lpstr>
      <vt:lpstr>PowerPoint Presentation</vt:lpstr>
      <vt:lpstr>PowerPoint Presentation</vt:lpstr>
      <vt:lpstr>PowerPoint Presentation</vt:lpstr>
      <vt:lpstr>PowerPoint Presentation</vt:lpstr>
      <vt:lpstr>PowerPoint Presentation</vt:lpstr>
      <vt:lpstr>Automated Cryptography Validation Protocol</vt:lpstr>
      <vt:lpstr>Considerations</vt:lpstr>
      <vt:lpstr>PowerPoint Presentation</vt:lpstr>
      <vt:lpstr>PowerPoint Presentation</vt:lpstr>
      <vt:lpstr>ACV Protocol</vt:lpstr>
      <vt:lpstr>PowerPoint Presentation</vt:lpstr>
      <vt:lpstr>ACVP Architecture</vt:lpstr>
      <vt:lpstr>PowerPoint Presentation</vt:lpstr>
      <vt:lpstr>PowerPoint Presentation</vt:lpstr>
      <vt:lpstr>ACVP Flows</vt:lpstr>
      <vt:lpstr>ACVP Flows – Client Registration and Vector Set Creation </vt:lpstr>
      <vt:lpstr>Example:  Client registration json body</vt:lpstr>
      <vt:lpstr>Example:  Client registration json body</vt:lpstr>
      <vt:lpstr>Example:  Server registration response</vt:lpstr>
      <vt:lpstr>Example:  Decode of Access Token</vt:lpstr>
      <vt:lpstr>ACVP Flows – Client GET of Vector Sets </vt:lpstr>
      <vt:lpstr>Example:  Partial vector set in json format</vt:lpstr>
      <vt:lpstr>ACVP Flows – Client POST of Known Answer Test Results </vt:lpstr>
      <vt:lpstr>ACVP Flows – Client uses GET method to retrieve results </vt:lpstr>
      <vt:lpstr>Example:  Results returned in json format</vt:lpstr>
      <vt:lpstr>Demo</vt:lpstr>
      <vt:lpstr>Q &amp; A</vt:lpstr>
    </vt:vector>
  </TitlesOfParts>
  <Manager/>
  <Company>NDS Limited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Mitesh Gohil</dc:creator>
  <cp:keywords/>
  <dc:description/>
  <cp:lastModifiedBy>Vassilev, Apostol (Fed)</cp:lastModifiedBy>
  <cp:revision>597</cp:revision>
  <dcterms:created xsi:type="dcterms:W3CDTF">2016-05-11T17:13:28Z</dcterms:created>
  <dcterms:modified xsi:type="dcterms:W3CDTF">2016-05-16T21:39:34Z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0x0101000FCE755269F6264D842FDEF9699A698B</vt:lpwstr>
  </property>
</Properties>
</file>